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28.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29.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30.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95"/>
  </p:notesMasterIdLst>
  <p:handoutMasterIdLst>
    <p:handoutMasterId r:id="rId96"/>
  </p:handoutMasterIdLst>
  <p:sldIdLst>
    <p:sldId id="2982" r:id="rId2"/>
    <p:sldId id="2983" r:id="rId3"/>
    <p:sldId id="2984" r:id="rId4"/>
    <p:sldId id="2985" r:id="rId5"/>
    <p:sldId id="2986" r:id="rId6"/>
    <p:sldId id="2987" r:id="rId7"/>
    <p:sldId id="3077" r:id="rId8"/>
    <p:sldId id="3108" r:id="rId9"/>
    <p:sldId id="2988" r:id="rId10"/>
    <p:sldId id="2990" r:id="rId11"/>
    <p:sldId id="2991" r:id="rId12"/>
    <p:sldId id="3109" r:id="rId13"/>
    <p:sldId id="2993" r:id="rId14"/>
    <p:sldId id="2994" r:id="rId15"/>
    <p:sldId id="2995" r:id="rId16"/>
    <p:sldId id="3116" r:id="rId17"/>
    <p:sldId id="3138" r:id="rId18"/>
    <p:sldId id="2997" r:id="rId19"/>
    <p:sldId id="2998" r:id="rId20"/>
    <p:sldId id="2999" r:id="rId21"/>
    <p:sldId id="3000" r:id="rId22"/>
    <p:sldId id="3001" r:id="rId23"/>
    <p:sldId id="3002" r:id="rId24"/>
    <p:sldId id="3003" r:id="rId25"/>
    <p:sldId id="3004" r:id="rId26"/>
    <p:sldId id="3007" r:id="rId27"/>
    <p:sldId id="3008" r:id="rId28"/>
    <p:sldId id="3009" r:id="rId29"/>
    <p:sldId id="3010" r:id="rId30"/>
    <p:sldId id="3011" r:id="rId31"/>
    <p:sldId id="3012" r:id="rId32"/>
    <p:sldId id="3013" r:id="rId33"/>
    <p:sldId id="3014" r:id="rId34"/>
    <p:sldId id="3015" r:id="rId35"/>
    <p:sldId id="3118" r:id="rId36"/>
    <p:sldId id="3016" r:id="rId37"/>
    <p:sldId id="3017" r:id="rId38"/>
    <p:sldId id="3018" r:id="rId39"/>
    <p:sldId id="3019" r:id="rId40"/>
    <p:sldId id="3020" r:id="rId41"/>
    <p:sldId id="3021" r:id="rId42"/>
    <p:sldId id="3022" r:id="rId43"/>
    <p:sldId id="3023" r:id="rId44"/>
    <p:sldId id="3024" r:id="rId45"/>
    <p:sldId id="3025" r:id="rId46"/>
    <p:sldId id="3026" r:id="rId47"/>
    <p:sldId id="3027" r:id="rId48"/>
    <p:sldId id="3028" r:id="rId49"/>
    <p:sldId id="3029" r:id="rId50"/>
    <p:sldId id="3030" r:id="rId51"/>
    <p:sldId id="3120" r:id="rId52"/>
    <p:sldId id="3031" r:id="rId53"/>
    <p:sldId id="3032" r:id="rId54"/>
    <p:sldId id="3034" r:id="rId55"/>
    <p:sldId id="3035" r:id="rId56"/>
    <p:sldId id="3036" r:id="rId57"/>
    <p:sldId id="3037" r:id="rId58"/>
    <p:sldId id="3038" r:id="rId59"/>
    <p:sldId id="3122" r:id="rId60"/>
    <p:sldId id="3044" r:id="rId61"/>
    <p:sldId id="3045" r:id="rId62"/>
    <p:sldId id="3046" r:id="rId63"/>
    <p:sldId id="3047" r:id="rId64"/>
    <p:sldId id="3139" r:id="rId65"/>
    <p:sldId id="3049" r:id="rId66"/>
    <p:sldId id="3050" r:id="rId67"/>
    <p:sldId id="3051" r:id="rId68"/>
    <p:sldId id="3083" r:id="rId69"/>
    <p:sldId id="3053" r:id="rId70"/>
    <p:sldId id="3054" r:id="rId71"/>
    <p:sldId id="3055" r:id="rId72"/>
    <p:sldId id="3056" r:id="rId73"/>
    <p:sldId id="3084" r:id="rId74"/>
    <p:sldId id="3057" r:id="rId75"/>
    <p:sldId id="3058" r:id="rId76"/>
    <p:sldId id="3059" r:id="rId77"/>
    <p:sldId id="3076" r:id="rId78"/>
    <p:sldId id="3060" r:id="rId79"/>
    <p:sldId id="3126" r:id="rId80"/>
    <p:sldId id="3110" r:id="rId81"/>
    <p:sldId id="3111" r:id="rId82"/>
    <p:sldId id="3112" r:id="rId83"/>
    <p:sldId id="3113" r:id="rId84"/>
    <p:sldId id="3127" r:id="rId85"/>
    <p:sldId id="3075" r:id="rId86"/>
    <p:sldId id="3128" r:id="rId87"/>
    <p:sldId id="3129" r:id="rId88"/>
    <p:sldId id="3130" r:id="rId89"/>
    <p:sldId id="3131" r:id="rId90"/>
    <p:sldId id="3132" r:id="rId91"/>
    <p:sldId id="3093" r:id="rId92"/>
    <p:sldId id="3069" r:id="rId93"/>
    <p:sldId id="2754" r:id="rId94"/>
  </p:sldIdLst>
  <p:sldSz cx="9144000" cy="6858000" type="letter"/>
  <p:notesSz cx="6858000" cy="9296400"/>
  <p:defaultTextStyle>
    <a:defPPr>
      <a:defRPr lang="en-US"/>
    </a:defPPr>
    <a:lvl1pPr algn="l" rtl="0" eaLnBrk="0" fontAlgn="base" hangingPunct="0">
      <a:spcBef>
        <a:spcPct val="0"/>
      </a:spcBef>
      <a:spcAft>
        <a:spcPct val="0"/>
      </a:spcAft>
      <a:defRPr sz="80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80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80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80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8000" kern="1200">
        <a:solidFill>
          <a:schemeClr val="tx1"/>
        </a:solidFill>
        <a:latin typeface="Tahoma" panose="020B0604030504040204" pitchFamily="34" charset="0"/>
        <a:ea typeface="+mn-ea"/>
        <a:cs typeface="+mn-cs"/>
      </a:defRPr>
    </a:lvl5pPr>
    <a:lvl6pPr marL="2286000" algn="l" defTabSz="914400" rtl="0" eaLnBrk="1" latinLnBrk="0" hangingPunct="1">
      <a:defRPr sz="8000" kern="1200">
        <a:solidFill>
          <a:schemeClr val="tx1"/>
        </a:solidFill>
        <a:latin typeface="Tahoma" panose="020B0604030504040204" pitchFamily="34" charset="0"/>
        <a:ea typeface="+mn-ea"/>
        <a:cs typeface="+mn-cs"/>
      </a:defRPr>
    </a:lvl6pPr>
    <a:lvl7pPr marL="2743200" algn="l" defTabSz="914400" rtl="0" eaLnBrk="1" latinLnBrk="0" hangingPunct="1">
      <a:defRPr sz="8000" kern="1200">
        <a:solidFill>
          <a:schemeClr val="tx1"/>
        </a:solidFill>
        <a:latin typeface="Tahoma" panose="020B0604030504040204" pitchFamily="34" charset="0"/>
        <a:ea typeface="+mn-ea"/>
        <a:cs typeface="+mn-cs"/>
      </a:defRPr>
    </a:lvl7pPr>
    <a:lvl8pPr marL="3200400" algn="l" defTabSz="914400" rtl="0" eaLnBrk="1" latinLnBrk="0" hangingPunct="1">
      <a:defRPr sz="8000" kern="1200">
        <a:solidFill>
          <a:schemeClr val="tx1"/>
        </a:solidFill>
        <a:latin typeface="Tahoma" panose="020B0604030504040204" pitchFamily="34" charset="0"/>
        <a:ea typeface="+mn-ea"/>
        <a:cs typeface="+mn-cs"/>
      </a:defRPr>
    </a:lvl8pPr>
    <a:lvl9pPr marL="3657600" algn="l" defTabSz="914400" rtl="0" eaLnBrk="1" latinLnBrk="0" hangingPunct="1">
      <a:defRPr sz="80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6699"/>
    <a:srgbClr val="0000FF"/>
    <a:srgbClr val="FF66FF"/>
    <a:srgbClr val="800000"/>
    <a:srgbClr val="990033"/>
    <a:srgbClr val="FF0066"/>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38" autoAdjust="0"/>
    <p:restoredTop sz="99832" autoAdjust="0"/>
  </p:normalViewPr>
  <p:slideViewPr>
    <p:cSldViewPr>
      <p:cViewPr varScale="1">
        <p:scale>
          <a:sx n="90" d="100"/>
          <a:sy n="90" d="100"/>
        </p:scale>
        <p:origin x="135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0526"/>
    </p:cViewPr>
  </p:sorterViewPr>
  <p:notesViewPr>
    <p:cSldViewPr>
      <p:cViewPr>
        <p:scale>
          <a:sx n="75" d="100"/>
          <a:sy n="75" d="100"/>
        </p:scale>
        <p:origin x="-1320" y="-72"/>
      </p:cViewPr>
      <p:guideLst>
        <p:guide orient="horz" pos="2929"/>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showLegendKey val="0"/>
          <c:showVal val="0"/>
          <c:showCatName val="0"/>
          <c:showSerName val="0"/>
          <c:showPercent val="0"/>
          <c:showBubbleSize val="0"/>
        </c:dLbls>
        <c:gapWidth val="150"/>
        <c:axId val="115500928"/>
        <c:axId val="115502464"/>
      </c:barChart>
      <c:catAx>
        <c:axId val="115500928"/>
        <c:scaling>
          <c:orientation val="minMax"/>
        </c:scaling>
        <c:delete val="0"/>
        <c:axPos val="b"/>
        <c:numFmt formatCode="mmm\-yy" sourceLinked="1"/>
        <c:majorTickMark val="out"/>
        <c:minorTickMark val="none"/>
        <c:tickLblPos val="nextTo"/>
        <c:txPr>
          <a:bodyPr/>
          <a:lstStyle/>
          <a:p>
            <a:pPr>
              <a:defRPr sz="2400"/>
            </a:pPr>
            <a:endParaRPr lang="en-US"/>
          </a:p>
        </c:txPr>
        <c:crossAx val="115502464"/>
        <c:crosses val="autoZero"/>
        <c:auto val="1"/>
        <c:lblAlgn val="ctr"/>
        <c:lblOffset val="100"/>
        <c:noMultiLvlLbl val="0"/>
      </c:catAx>
      <c:valAx>
        <c:axId val="115502464"/>
        <c:scaling>
          <c:orientation val="minMax"/>
        </c:scaling>
        <c:delete val="0"/>
        <c:axPos val="l"/>
        <c:majorGridlines/>
        <c:numFmt formatCode="General" sourceLinked="1"/>
        <c:majorTickMark val="out"/>
        <c:minorTickMark val="none"/>
        <c:tickLblPos val="nextTo"/>
        <c:crossAx val="115500928"/>
        <c:crosses val="autoZero"/>
        <c:crossBetween val="between"/>
        <c:majorUnit val="50"/>
      </c:valAx>
    </c:plotArea>
    <c:plotVisOnly val="1"/>
    <c:dispBlanksAs val="gap"/>
    <c:showDLblsOverMax val="0"/>
  </c:chart>
  <c:txPr>
    <a:bodyPr/>
    <a:lstStyle/>
    <a:p>
      <a:pPr>
        <a:defRPr sz="24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397"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Years of Experience Reported  by Employing School System</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98"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0-5</c:v>
                </c:pt>
                <c:pt idx="1">
                  <c:v>6-10</c:v>
                </c:pt>
                <c:pt idx="2">
                  <c:v>11-15</c:v>
                </c:pt>
                <c:pt idx="3">
                  <c:v>16-20</c:v>
                </c:pt>
                <c:pt idx="4">
                  <c:v>21-25</c:v>
                </c:pt>
                <c:pt idx="5">
                  <c:v>26-30</c:v>
                </c:pt>
                <c:pt idx="6">
                  <c:v>Over 30</c:v>
                </c:pt>
              </c:strCache>
            </c:strRef>
          </c:cat>
          <c:val>
            <c:numRef>
              <c:f>Sheet1!$B$2:$B$8</c:f>
              <c:numCache>
                <c:formatCode>General</c:formatCode>
                <c:ptCount val="7"/>
                <c:pt idx="0">
                  <c:v>259</c:v>
                </c:pt>
                <c:pt idx="1">
                  <c:v>57</c:v>
                </c:pt>
                <c:pt idx="2">
                  <c:v>70</c:v>
                </c:pt>
                <c:pt idx="3">
                  <c:v>61</c:v>
                </c:pt>
                <c:pt idx="4">
                  <c:v>61</c:v>
                </c:pt>
                <c:pt idx="5">
                  <c:v>43</c:v>
                </c:pt>
                <c:pt idx="6">
                  <c:v>23</c:v>
                </c:pt>
              </c:numCache>
            </c:numRef>
          </c:val>
          <c:extLst>
            <c:ext xmlns:c16="http://schemas.microsoft.com/office/drawing/2014/chart" uri="{C3380CC4-5D6E-409C-BE32-E72D297353CC}">
              <c16:uniqueId val="{00000000-1BFE-47C9-AFCC-7AC08C7C54EF}"/>
            </c:ext>
          </c:extLst>
        </c:ser>
        <c:dLbls>
          <c:showLegendKey val="0"/>
          <c:showVal val="0"/>
          <c:showCatName val="0"/>
          <c:showSerName val="0"/>
          <c:showPercent val="0"/>
          <c:showBubbleSize val="0"/>
        </c:dLbls>
        <c:gapWidth val="219"/>
        <c:overlap val="-27"/>
        <c:axId val="195741392"/>
        <c:axId val="1"/>
      </c:barChart>
      <c:catAx>
        <c:axId val="195741392"/>
        <c:scaling>
          <c:orientation val="minMax"/>
        </c:scaling>
        <c:delete val="0"/>
        <c:axPos val="b"/>
        <c:numFmt formatCode="General" sourceLinked="1"/>
        <c:majorTickMark val="none"/>
        <c:minorTickMark val="none"/>
        <c:tickLblPos val="nextTo"/>
        <c:spPr>
          <a:noFill/>
          <a:ln w="9514" cap="flat" cmpd="sng" algn="ctr">
            <a:solidFill>
              <a:schemeClr val="tx1">
                <a:lumMod val="15000"/>
                <a:lumOff val="85000"/>
              </a:schemeClr>
            </a:solidFill>
            <a:round/>
          </a:ln>
          <a:effectLst/>
        </c:spPr>
        <c:txPr>
          <a:bodyPr rot="-60000000" spcFirstLastPara="1" vertOverflow="ellipsis" vert="horz" wrap="square" anchor="ctr" anchorCtr="1"/>
          <a:lstStyle/>
          <a:p>
            <a:pPr>
              <a:defRPr sz="1598" b="1"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majorGridlines>
          <c:spPr>
            <a:ln w="9514"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798" b="1" i="0" u="none" strike="noStrike" kern="1200" baseline="0">
                <a:solidFill>
                  <a:schemeClr val="tx1">
                    <a:lumMod val="65000"/>
                    <a:lumOff val="35000"/>
                  </a:schemeClr>
                </a:solidFill>
                <a:latin typeface="+mn-lt"/>
                <a:ea typeface="+mn-ea"/>
                <a:cs typeface="+mn-cs"/>
              </a:defRPr>
            </a:pPr>
            <a:endParaRPr lang="en-US"/>
          </a:p>
        </c:txPr>
        <c:crossAx val="195741392"/>
        <c:crosses val="autoZero"/>
        <c:crossBetween val="between"/>
      </c:valAx>
      <c:spPr>
        <a:noFill/>
        <a:ln w="25371">
          <a:noFill/>
        </a:ln>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Cases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98"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Any Teacher Role</c:v>
                </c:pt>
                <c:pt idx="1">
                  <c:v>Any Service Role</c:v>
                </c:pt>
                <c:pt idx="2">
                  <c:v>Any Adminstrative Role</c:v>
                </c:pt>
                <c:pt idx="3">
                  <c:v>Parapros</c:v>
                </c:pt>
              </c:strCache>
            </c:strRef>
          </c:cat>
          <c:val>
            <c:numRef>
              <c:f>Sheet1!$B$2:$B$5</c:f>
              <c:numCache>
                <c:formatCode>General</c:formatCode>
                <c:ptCount val="4"/>
                <c:pt idx="0">
                  <c:v>580</c:v>
                </c:pt>
                <c:pt idx="1">
                  <c:v>229</c:v>
                </c:pt>
                <c:pt idx="2">
                  <c:v>126</c:v>
                </c:pt>
                <c:pt idx="3">
                  <c:v>164</c:v>
                </c:pt>
              </c:numCache>
            </c:numRef>
          </c:val>
          <c:extLst>
            <c:ext xmlns:c16="http://schemas.microsoft.com/office/drawing/2014/chart" uri="{C3380CC4-5D6E-409C-BE32-E72D297353CC}">
              <c16:uniqueId val="{00000000-1A0F-4DE1-8ECD-142DE0754BAC}"/>
            </c:ext>
          </c:extLst>
        </c:ser>
        <c:dLbls>
          <c:showLegendKey val="0"/>
          <c:showVal val="0"/>
          <c:showCatName val="0"/>
          <c:showSerName val="0"/>
          <c:showPercent val="0"/>
          <c:showBubbleSize val="0"/>
        </c:dLbls>
        <c:gapWidth val="219"/>
        <c:overlap val="-27"/>
        <c:axId val="195345896"/>
        <c:axId val="1"/>
      </c:barChart>
      <c:catAx>
        <c:axId val="195345896"/>
        <c:scaling>
          <c:orientation val="minMax"/>
        </c:scaling>
        <c:delete val="0"/>
        <c:axPos val="b"/>
        <c:numFmt formatCode="General" sourceLinked="1"/>
        <c:majorTickMark val="none"/>
        <c:minorTickMark val="none"/>
        <c:tickLblPos val="nextTo"/>
        <c:spPr>
          <a:noFill/>
          <a:ln w="9514" cap="flat" cmpd="sng" algn="ctr">
            <a:solidFill>
              <a:schemeClr val="tx1">
                <a:lumMod val="15000"/>
                <a:lumOff val="85000"/>
              </a:schemeClr>
            </a:solidFill>
            <a:round/>
          </a:ln>
          <a:effectLst/>
        </c:spPr>
        <c:txPr>
          <a:bodyPr rot="-60000000" spcFirstLastPara="1" vertOverflow="ellipsis" vert="horz" wrap="square" anchor="ctr" anchorCtr="1"/>
          <a:lstStyle/>
          <a:p>
            <a:pPr>
              <a:defRPr sz="1598" b="1"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majorGridlines>
          <c:spPr>
            <a:ln w="9514"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798" b="1" i="0" u="none" strike="noStrike" kern="1200" baseline="0">
                <a:solidFill>
                  <a:schemeClr val="tx1">
                    <a:lumMod val="65000"/>
                    <a:lumOff val="35000"/>
                  </a:schemeClr>
                </a:solidFill>
                <a:latin typeface="+mn-lt"/>
                <a:ea typeface="+mn-ea"/>
                <a:cs typeface="+mn-cs"/>
              </a:defRPr>
            </a:pPr>
            <a:endParaRPr lang="en-US"/>
          </a:p>
        </c:txPr>
        <c:crossAx val="195345896"/>
        <c:crosses val="autoZero"/>
        <c:crossBetween val="between"/>
      </c:valAx>
      <c:spPr>
        <a:noFill/>
        <a:ln w="25371">
          <a:noFill/>
        </a:ln>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showLegendKey val="0"/>
          <c:showVal val="0"/>
          <c:showCatName val="0"/>
          <c:showSerName val="0"/>
          <c:showPercent val="0"/>
          <c:showBubbleSize val="0"/>
        </c:dLbls>
        <c:gapWidth val="150"/>
        <c:axId val="115500928"/>
        <c:axId val="115502464"/>
      </c:barChart>
      <c:catAx>
        <c:axId val="115500928"/>
        <c:scaling>
          <c:orientation val="minMax"/>
        </c:scaling>
        <c:delete val="0"/>
        <c:axPos val="b"/>
        <c:numFmt formatCode="mmm\-yy" sourceLinked="1"/>
        <c:majorTickMark val="out"/>
        <c:minorTickMark val="none"/>
        <c:tickLblPos val="nextTo"/>
        <c:txPr>
          <a:bodyPr/>
          <a:lstStyle/>
          <a:p>
            <a:pPr>
              <a:defRPr sz="2400"/>
            </a:pPr>
            <a:endParaRPr lang="en-US"/>
          </a:p>
        </c:txPr>
        <c:crossAx val="115502464"/>
        <c:crosses val="autoZero"/>
        <c:auto val="1"/>
        <c:lblAlgn val="ctr"/>
        <c:lblOffset val="100"/>
        <c:noMultiLvlLbl val="0"/>
      </c:catAx>
      <c:valAx>
        <c:axId val="115502464"/>
        <c:scaling>
          <c:orientation val="minMax"/>
        </c:scaling>
        <c:delete val="0"/>
        <c:axPos val="l"/>
        <c:majorGridlines/>
        <c:numFmt formatCode="General" sourceLinked="1"/>
        <c:majorTickMark val="out"/>
        <c:minorTickMark val="none"/>
        <c:tickLblPos val="nextTo"/>
        <c:crossAx val="115500928"/>
        <c:crosses val="autoZero"/>
        <c:crossBetween val="between"/>
        <c:majorUnit val="50"/>
      </c:valAx>
    </c:plotArea>
    <c:plotVisOnly val="1"/>
    <c:dispBlanksAs val="gap"/>
    <c:showDLblsOverMax val="0"/>
  </c:chart>
  <c:txPr>
    <a:bodyPr/>
    <a:lstStyle/>
    <a:p>
      <a:pPr>
        <a:defRPr sz="24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797"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Cases as Percent of Educators in Role
</c:v>
                </c:pt>
              </c:strCache>
            </c:strRef>
          </c:tx>
          <c:spPr>
            <a:solidFill>
              <a:schemeClr val="tx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98"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4"/>
                <c:pt idx="0">
                  <c:v>Any Teacher Role</c:v>
                </c:pt>
                <c:pt idx="1">
                  <c:v>Any Service Role</c:v>
                </c:pt>
                <c:pt idx="2">
                  <c:v>Any Adminstrative Role</c:v>
                </c:pt>
                <c:pt idx="3">
                  <c:v>Parapros</c:v>
                </c:pt>
              </c:strCache>
            </c:strRef>
          </c:cat>
          <c:val>
            <c:numRef>
              <c:f>Sheet1!$B$2:$B$6</c:f>
              <c:numCache>
                <c:formatCode>0.0%</c:formatCode>
                <c:ptCount val="5"/>
                <c:pt idx="0">
                  <c:v>4.8415000000000003E-3</c:v>
                </c:pt>
                <c:pt idx="1">
                  <c:v>4.1770000000000002E-3</c:v>
                </c:pt>
                <c:pt idx="2">
                  <c:v>1.0695E-2</c:v>
                </c:pt>
                <c:pt idx="3">
                  <c:v>6.3140000000000002E-3</c:v>
                </c:pt>
              </c:numCache>
            </c:numRef>
          </c:val>
          <c:extLst>
            <c:ext xmlns:c16="http://schemas.microsoft.com/office/drawing/2014/chart" uri="{C3380CC4-5D6E-409C-BE32-E72D297353CC}">
              <c16:uniqueId val="{00000000-6D38-4870-A2B4-535E136C0CCF}"/>
            </c:ext>
          </c:extLst>
        </c:ser>
        <c:dLbls>
          <c:showLegendKey val="0"/>
          <c:showVal val="0"/>
          <c:showCatName val="0"/>
          <c:showSerName val="0"/>
          <c:showPercent val="0"/>
          <c:showBubbleSize val="0"/>
        </c:dLbls>
        <c:gapWidth val="219"/>
        <c:overlap val="-27"/>
        <c:axId val="196372160"/>
        <c:axId val="1"/>
      </c:barChart>
      <c:catAx>
        <c:axId val="196372160"/>
        <c:scaling>
          <c:orientation val="minMax"/>
        </c:scaling>
        <c:delete val="0"/>
        <c:axPos val="b"/>
        <c:numFmt formatCode="General" sourceLinked="1"/>
        <c:majorTickMark val="none"/>
        <c:minorTickMark val="none"/>
        <c:tickLblPos val="nextTo"/>
        <c:spPr>
          <a:noFill/>
          <a:ln w="9514" cap="flat" cmpd="sng" algn="ctr">
            <a:solidFill>
              <a:schemeClr val="tx1">
                <a:lumMod val="15000"/>
                <a:lumOff val="85000"/>
              </a:schemeClr>
            </a:solidFill>
            <a:round/>
          </a:ln>
          <a:effectLst/>
        </c:spPr>
        <c:txPr>
          <a:bodyPr rot="-60000000" spcFirstLastPara="1" vertOverflow="ellipsis" vert="horz" wrap="square" anchor="ctr" anchorCtr="1"/>
          <a:lstStyle/>
          <a:p>
            <a:pPr>
              <a:defRPr sz="1598" b="1"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majorGridlines>
          <c:spPr>
            <a:ln w="9514"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798" b="1" i="0" u="none" strike="noStrike" kern="1200" baseline="0">
                <a:solidFill>
                  <a:schemeClr val="tx1">
                    <a:lumMod val="65000"/>
                    <a:lumOff val="35000"/>
                  </a:schemeClr>
                </a:solidFill>
                <a:latin typeface="+mn-lt"/>
                <a:ea typeface="+mn-ea"/>
                <a:cs typeface="+mn-cs"/>
              </a:defRPr>
            </a:pPr>
            <a:endParaRPr lang="en-US"/>
          </a:p>
        </c:txPr>
        <c:crossAx val="196372160"/>
        <c:crosses val="autoZero"/>
        <c:crossBetween val="between"/>
      </c:valAx>
      <c:spPr>
        <a:noFill/>
        <a:ln w="25371">
          <a:noFill/>
        </a:ln>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showLegendKey val="0"/>
          <c:showVal val="0"/>
          <c:showCatName val="0"/>
          <c:showSerName val="0"/>
          <c:showPercent val="0"/>
          <c:showBubbleSize val="0"/>
        </c:dLbls>
        <c:gapWidth val="150"/>
        <c:axId val="115500928"/>
        <c:axId val="115502464"/>
      </c:barChart>
      <c:catAx>
        <c:axId val="115500928"/>
        <c:scaling>
          <c:orientation val="minMax"/>
        </c:scaling>
        <c:delete val="0"/>
        <c:axPos val="b"/>
        <c:numFmt formatCode="mmm\-yy" sourceLinked="1"/>
        <c:majorTickMark val="out"/>
        <c:minorTickMark val="none"/>
        <c:tickLblPos val="nextTo"/>
        <c:txPr>
          <a:bodyPr/>
          <a:lstStyle/>
          <a:p>
            <a:pPr>
              <a:defRPr sz="2400"/>
            </a:pPr>
            <a:endParaRPr lang="en-US"/>
          </a:p>
        </c:txPr>
        <c:crossAx val="115502464"/>
        <c:crosses val="autoZero"/>
        <c:auto val="1"/>
        <c:lblAlgn val="ctr"/>
        <c:lblOffset val="100"/>
        <c:noMultiLvlLbl val="0"/>
      </c:catAx>
      <c:valAx>
        <c:axId val="115502464"/>
        <c:scaling>
          <c:orientation val="minMax"/>
        </c:scaling>
        <c:delete val="0"/>
        <c:axPos val="l"/>
        <c:majorGridlines/>
        <c:numFmt formatCode="General" sourceLinked="1"/>
        <c:majorTickMark val="out"/>
        <c:minorTickMark val="none"/>
        <c:tickLblPos val="nextTo"/>
        <c:crossAx val="115500928"/>
        <c:crosses val="autoZero"/>
        <c:crossBetween val="between"/>
        <c:majorUnit val="50"/>
      </c:valAx>
    </c:plotArea>
    <c:plotVisOnly val="1"/>
    <c:dispBlanksAs val="gap"/>
    <c:showDLblsOverMax val="0"/>
  </c:chart>
  <c:txPr>
    <a:bodyPr/>
    <a:lstStyle/>
    <a:p>
      <a:pPr>
        <a:defRPr sz="24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Cases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98"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PE Teachers</c:v>
                </c:pt>
                <c:pt idx="1">
                  <c:v>GaTAPP Teachers*</c:v>
                </c:pt>
                <c:pt idx="2">
                  <c:v>MAT/Cert-only Teachers*</c:v>
                </c:pt>
                <c:pt idx="3">
                  <c:v>Fine Arts Teachers</c:v>
                </c:pt>
                <c:pt idx="4">
                  <c:v>CTAE Teachers</c:v>
                </c:pt>
                <c:pt idx="5">
                  <c:v>SpEd Teachers</c:v>
                </c:pt>
                <c:pt idx="6">
                  <c:v>Principals/Asst Principals</c:v>
                </c:pt>
              </c:strCache>
            </c:strRef>
          </c:cat>
          <c:val>
            <c:numRef>
              <c:f>Sheet1!$B$2:$B$8</c:f>
              <c:numCache>
                <c:formatCode>General</c:formatCode>
                <c:ptCount val="7"/>
                <c:pt idx="0">
                  <c:v>48</c:v>
                </c:pt>
                <c:pt idx="1">
                  <c:v>25</c:v>
                </c:pt>
                <c:pt idx="2">
                  <c:v>17</c:v>
                </c:pt>
                <c:pt idx="3">
                  <c:v>34</c:v>
                </c:pt>
                <c:pt idx="4">
                  <c:v>42</c:v>
                </c:pt>
                <c:pt idx="5">
                  <c:v>123</c:v>
                </c:pt>
                <c:pt idx="6">
                  <c:v>76</c:v>
                </c:pt>
              </c:numCache>
            </c:numRef>
          </c:val>
          <c:extLst>
            <c:ext xmlns:c16="http://schemas.microsoft.com/office/drawing/2014/chart" uri="{C3380CC4-5D6E-409C-BE32-E72D297353CC}">
              <c16:uniqueId val="{00000000-E4D4-4794-B3DE-C5C541B2EED9}"/>
            </c:ext>
          </c:extLst>
        </c:ser>
        <c:dLbls>
          <c:showLegendKey val="0"/>
          <c:showVal val="0"/>
          <c:showCatName val="0"/>
          <c:showSerName val="0"/>
          <c:showPercent val="0"/>
          <c:showBubbleSize val="0"/>
        </c:dLbls>
        <c:gapWidth val="219"/>
        <c:overlap val="-27"/>
        <c:axId val="175858248"/>
        <c:axId val="1"/>
      </c:barChart>
      <c:catAx>
        <c:axId val="175858248"/>
        <c:scaling>
          <c:orientation val="minMax"/>
        </c:scaling>
        <c:delete val="0"/>
        <c:axPos val="b"/>
        <c:numFmt formatCode="General" sourceLinked="1"/>
        <c:majorTickMark val="none"/>
        <c:minorTickMark val="none"/>
        <c:tickLblPos val="nextTo"/>
        <c:spPr>
          <a:noFill/>
          <a:ln w="9514" cap="flat" cmpd="sng" algn="ctr">
            <a:solidFill>
              <a:schemeClr val="tx1">
                <a:lumMod val="15000"/>
                <a:lumOff val="85000"/>
              </a:schemeClr>
            </a:solidFill>
            <a:round/>
          </a:ln>
          <a:effectLst/>
        </c:spPr>
        <c:txPr>
          <a:bodyPr rot="-60000000" spcFirstLastPara="1" vertOverflow="ellipsis" vert="horz" wrap="square" anchor="ctr" anchorCtr="1"/>
          <a:lstStyle/>
          <a:p>
            <a:pPr>
              <a:defRPr sz="1598" b="1"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majorGridlines>
          <c:spPr>
            <a:ln w="9514"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798" b="1" i="0" u="none" strike="noStrike" kern="1200" baseline="0">
                <a:solidFill>
                  <a:schemeClr val="tx1">
                    <a:lumMod val="65000"/>
                    <a:lumOff val="35000"/>
                  </a:schemeClr>
                </a:solidFill>
                <a:latin typeface="+mn-lt"/>
                <a:ea typeface="+mn-ea"/>
                <a:cs typeface="+mn-cs"/>
              </a:defRPr>
            </a:pPr>
            <a:endParaRPr lang="en-US"/>
          </a:p>
        </c:txPr>
        <c:crossAx val="175858248"/>
        <c:crosses val="autoZero"/>
        <c:crossBetween val="between"/>
      </c:valAx>
      <c:spPr>
        <a:noFill/>
        <a:ln w="25371">
          <a:noFill/>
        </a:ln>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showLegendKey val="0"/>
          <c:showVal val="0"/>
          <c:showCatName val="0"/>
          <c:showSerName val="0"/>
          <c:showPercent val="0"/>
          <c:showBubbleSize val="0"/>
        </c:dLbls>
        <c:gapWidth val="150"/>
        <c:axId val="115500928"/>
        <c:axId val="115502464"/>
      </c:barChart>
      <c:catAx>
        <c:axId val="115500928"/>
        <c:scaling>
          <c:orientation val="minMax"/>
        </c:scaling>
        <c:delete val="0"/>
        <c:axPos val="b"/>
        <c:numFmt formatCode="mmm\-yy" sourceLinked="1"/>
        <c:majorTickMark val="out"/>
        <c:minorTickMark val="none"/>
        <c:tickLblPos val="nextTo"/>
        <c:txPr>
          <a:bodyPr/>
          <a:lstStyle/>
          <a:p>
            <a:pPr>
              <a:defRPr sz="2400"/>
            </a:pPr>
            <a:endParaRPr lang="en-US"/>
          </a:p>
        </c:txPr>
        <c:crossAx val="115502464"/>
        <c:crosses val="autoZero"/>
        <c:auto val="1"/>
        <c:lblAlgn val="ctr"/>
        <c:lblOffset val="100"/>
        <c:noMultiLvlLbl val="0"/>
      </c:catAx>
      <c:valAx>
        <c:axId val="115502464"/>
        <c:scaling>
          <c:orientation val="minMax"/>
        </c:scaling>
        <c:delete val="0"/>
        <c:axPos val="l"/>
        <c:majorGridlines/>
        <c:numFmt formatCode="General" sourceLinked="1"/>
        <c:majorTickMark val="out"/>
        <c:minorTickMark val="none"/>
        <c:tickLblPos val="nextTo"/>
        <c:crossAx val="115500928"/>
        <c:crosses val="autoZero"/>
        <c:crossBetween val="between"/>
        <c:majorUnit val="50"/>
      </c:valAx>
    </c:plotArea>
    <c:plotVisOnly val="1"/>
    <c:dispBlanksAs val="gap"/>
    <c:showDLblsOverMax val="0"/>
  </c:chart>
  <c:txPr>
    <a:bodyPr/>
    <a:lstStyle/>
    <a:p>
      <a:pPr>
        <a:defRPr sz="24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Cases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98"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PE Teachers</c:v>
                </c:pt>
                <c:pt idx="1">
                  <c:v>GaTAPP Teachers*</c:v>
                </c:pt>
                <c:pt idx="2">
                  <c:v>MAT/Cert-only Teachers*</c:v>
                </c:pt>
                <c:pt idx="3">
                  <c:v>Fine Arts Teachers</c:v>
                </c:pt>
                <c:pt idx="4">
                  <c:v>CTAE Teachers</c:v>
                </c:pt>
                <c:pt idx="5">
                  <c:v>SpEd Teachers</c:v>
                </c:pt>
                <c:pt idx="6">
                  <c:v>Principals/Asst Principals</c:v>
                </c:pt>
              </c:strCache>
            </c:strRef>
          </c:cat>
          <c:val>
            <c:numRef>
              <c:f>Sheet1!$B$2:$B$8</c:f>
              <c:numCache>
                <c:formatCode>0.0%</c:formatCode>
                <c:ptCount val="7"/>
                <c:pt idx="0">
                  <c:v>7.7695000000000004E-3</c:v>
                </c:pt>
                <c:pt idx="1">
                  <c:v>8.7842500000000004E-3</c:v>
                </c:pt>
                <c:pt idx="2">
                  <c:v>1.387E-2</c:v>
                </c:pt>
                <c:pt idx="3">
                  <c:v>5.32498E-3</c:v>
                </c:pt>
                <c:pt idx="4">
                  <c:v>6.4082999999999996E-3</c:v>
                </c:pt>
                <c:pt idx="5">
                  <c:v>5.6515339999999997E-3</c:v>
                </c:pt>
                <c:pt idx="6">
                  <c:v>1.3331313437357975E-2</c:v>
                </c:pt>
              </c:numCache>
            </c:numRef>
          </c:val>
          <c:extLst>
            <c:ext xmlns:c16="http://schemas.microsoft.com/office/drawing/2014/chart" uri="{C3380CC4-5D6E-409C-BE32-E72D297353CC}">
              <c16:uniqueId val="{00000000-B7E0-4078-8276-CD375B7E4B5F}"/>
            </c:ext>
          </c:extLst>
        </c:ser>
        <c:dLbls>
          <c:showLegendKey val="0"/>
          <c:showVal val="0"/>
          <c:showCatName val="0"/>
          <c:showSerName val="0"/>
          <c:showPercent val="0"/>
          <c:showBubbleSize val="0"/>
        </c:dLbls>
        <c:gapWidth val="219"/>
        <c:overlap val="-27"/>
        <c:axId val="195058392"/>
        <c:axId val="1"/>
      </c:barChart>
      <c:catAx>
        <c:axId val="195058392"/>
        <c:scaling>
          <c:orientation val="minMax"/>
        </c:scaling>
        <c:delete val="0"/>
        <c:axPos val="b"/>
        <c:numFmt formatCode="General" sourceLinked="1"/>
        <c:majorTickMark val="none"/>
        <c:minorTickMark val="none"/>
        <c:tickLblPos val="nextTo"/>
        <c:spPr>
          <a:noFill/>
          <a:ln w="9514" cap="flat" cmpd="sng" algn="ctr">
            <a:solidFill>
              <a:schemeClr val="tx1">
                <a:lumMod val="15000"/>
                <a:lumOff val="85000"/>
              </a:schemeClr>
            </a:solidFill>
            <a:round/>
          </a:ln>
          <a:effectLst/>
        </c:spPr>
        <c:txPr>
          <a:bodyPr rot="-60000000" spcFirstLastPara="1" vertOverflow="ellipsis" vert="horz" wrap="square" anchor="ctr" anchorCtr="1"/>
          <a:lstStyle/>
          <a:p>
            <a:pPr>
              <a:defRPr sz="1598" b="1"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majorGridlines>
          <c:spPr>
            <a:ln w="9514"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798" b="1" i="0" u="none" strike="noStrike" kern="1200" baseline="0">
                <a:solidFill>
                  <a:schemeClr val="tx1">
                    <a:lumMod val="65000"/>
                    <a:lumOff val="35000"/>
                  </a:schemeClr>
                </a:solidFill>
                <a:latin typeface="+mn-lt"/>
                <a:ea typeface="+mn-ea"/>
                <a:cs typeface="+mn-cs"/>
              </a:defRPr>
            </a:pPr>
            <a:endParaRPr lang="en-US"/>
          </a:p>
        </c:txPr>
        <c:crossAx val="195058392"/>
        <c:crosses val="autoZero"/>
        <c:crossBetween val="between"/>
      </c:valAx>
      <c:spPr>
        <a:noFill/>
        <a:ln w="25371">
          <a:noFill/>
        </a:ln>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showLegendKey val="0"/>
          <c:showVal val="0"/>
          <c:showCatName val="0"/>
          <c:showSerName val="0"/>
          <c:showPercent val="0"/>
          <c:showBubbleSize val="0"/>
        </c:dLbls>
        <c:gapWidth val="150"/>
        <c:axId val="115500928"/>
        <c:axId val="115502464"/>
      </c:barChart>
      <c:catAx>
        <c:axId val="115500928"/>
        <c:scaling>
          <c:orientation val="minMax"/>
        </c:scaling>
        <c:delete val="0"/>
        <c:axPos val="b"/>
        <c:numFmt formatCode="mmm\-yy" sourceLinked="1"/>
        <c:majorTickMark val="out"/>
        <c:minorTickMark val="none"/>
        <c:tickLblPos val="nextTo"/>
        <c:txPr>
          <a:bodyPr/>
          <a:lstStyle/>
          <a:p>
            <a:pPr>
              <a:defRPr sz="2400"/>
            </a:pPr>
            <a:endParaRPr lang="en-US"/>
          </a:p>
        </c:txPr>
        <c:crossAx val="115502464"/>
        <c:crosses val="autoZero"/>
        <c:auto val="1"/>
        <c:lblAlgn val="ctr"/>
        <c:lblOffset val="100"/>
        <c:noMultiLvlLbl val="0"/>
      </c:catAx>
      <c:valAx>
        <c:axId val="115502464"/>
        <c:scaling>
          <c:orientation val="minMax"/>
        </c:scaling>
        <c:delete val="0"/>
        <c:axPos val="l"/>
        <c:majorGridlines/>
        <c:numFmt formatCode="General" sourceLinked="1"/>
        <c:majorTickMark val="out"/>
        <c:minorTickMark val="none"/>
        <c:tickLblPos val="nextTo"/>
        <c:crossAx val="115500928"/>
        <c:crosses val="autoZero"/>
        <c:crossBetween val="between"/>
        <c:majorUnit val="50"/>
      </c:valAx>
    </c:plotArea>
    <c:plotVisOnly val="1"/>
    <c:dispBlanksAs val="gap"/>
    <c:showDLblsOverMax val="0"/>
  </c:chart>
  <c:txPr>
    <a:bodyPr/>
    <a:lstStyle/>
    <a:p>
      <a:pPr>
        <a:defRPr sz="24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276" tIns="45639" rIns="91276" bIns="45639" numCol="1" anchor="t" anchorCtr="0" compatLnSpc="1">
            <a:prstTxWarp prst="textNoShape">
              <a:avLst/>
            </a:prstTxWarp>
          </a:bodyPr>
          <a:lstStyle>
            <a:lvl1pPr algn="l" defTabSz="912813" eaLnBrk="1" hangingPunct="1">
              <a:defRPr sz="1200">
                <a:effectLst/>
                <a:latin typeface="Arial" charset="0"/>
              </a:defRPr>
            </a:lvl1pPr>
          </a:lstStyle>
          <a:p>
            <a:pPr>
              <a:defRPr/>
            </a:pPr>
            <a:endParaRPr lang="en-US"/>
          </a:p>
        </p:txBody>
      </p:sp>
      <p:sp>
        <p:nvSpPr>
          <p:cNvPr id="16387"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276" tIns="45639" rIns="91276" bIns="45639" numCol="1" anchor="t" anchorCtr="0" compatLnSpc="1">
            <a:prstTxWarp prst="textNoShape">
              <a:avLst/>
            </a:prstTxWarp>
          </a:bodyPr>
          <a:lstStyle>
            <a:lvl1pPr algn="r" defTabSz="912813" eaLnBrk="1" hangingPunct="1">
              <a:defRPr sz="1200">
                <a:effectLst/>
                <a:latin typeface="Arial" charset="0"/>
              </a:defRPr>
            </a:lvl1pPr>
          </a:lstStyle>
          <a:p>
            <a:pPr>
              <a:defRPr/>
            </a:pPr>
            <a:endParaRPr lang="en-US"/>
          </a:p>
        </p:txBody>
      </p:sp>
      <p:sp>
        <p:nvSpPr>
          <p:cNvPr id="16388"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276" tIns="45639" rIns="91276" bIns="45639" numCol="1" anchor="b" anchorCtr="0" compatLnSpc="1">
            <a:prstTxWarp prst="textNoShape">
              <a:avLst/>
            </a:prstTxWarp>
          </a:bodyPr>
          <a:lstStyle>
            <a:lvl1pPr algn="l" defTabSz="912813" eaLnBrk="1" hangingPunct="1">
              <a:defRPr sz="1200">
                <a:effectLst/>
                <a:latin typeface="Arial" charset="0"/>
              </a:defRPr>
            </a:lvl1pPr>
          </a:lstStyle>
          <a:p>
            <a:pPr>
              <a:defRPr/>
            </a:pPr>
            <a:r>
              <a:rPr lang="en-US"/>
              <a:t>Georgia Professional Standards Commission</a:t>
            </a:r>
          </a:p>
        </p:txBody>
      </p:sp>
      <p:sp>
        <p:nvSpPr>
          <p:cNvPr id="16389"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276" tIns="45639" rIns="91276" bIns="45639" numCol="1" anchor="b" anchorCtr="0" compatLnSpc="1">
            <a:prstTxWarp prst="textNoShape">
              <a:avLst/>
            </a:prstTxWarp>
          </a:bodyPr>
          <a:lstStyle>
            <a:lvl1pPr algn="r" defTabSz="912813" eaLnBrk="1" hangingPunct="1">
              <a:defRPr sz="1200">
                <a:latin typeface="Arial" panose="020B0604020202020204" pitchFamily="34" charset="0"/>
              </a:defRPr>
            </a:lvl1pPr>
          </a:lstStyle>
          <a:p>
            <a:pPr>
              <a:defRPr/>
            </a:pPr>
            <a:fld id="{30A43312-6B5B-4163-9332-524B0B59815C}"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276" tIns="45639" rIns="91276" bIns="45639" numCol="1" anchor="t" anchorCtr="0" compatLnSpc="1">
            <a:prstTxWarp prst="textNoShape">
              <a:avLst/>
            </a:prstTxWarp>
          </a:bodyPr>
          <a:lstStyle>
            <a:lvl1pPr algn="l" defTabSz="912813" eaLnBrk="1" hangingPunct="1">
              <a:defRPr sz="1200">
                <a:effectLst/>
                <a:latin typeface="Arial" charset="0"/>
              </a:defRPr>
            </a:lvl1pPr>
          </a:lstStyle>
          <a:p>
            <a:pPr>
              <a:defRPr/>
            </a:pPr>
            <a:endParaRPr lang="en-US"/>
          </a:p>
        </p:txBody>
      </p:sp>
      <p:sp>
        <p:nvSpPr>
          <p:cNvPr id="21507"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276" tIns="45639" rIns="91276" bIns="45639" numCol="1" anchor="t" anchorCtr="0" compatLnSpc="1">
            <a:prstTxWarp prst="textNoShape">
              <a:avLst/>
            </a:prstTxWarp>
          </a:bodyPr>
          <a:lstStyle>
            <a:lvl1pPr algn="r" defTabSz="912813" eaLnBrk="1" hangingPunct="1">
              <a:defRPr sz="1200">
                <a:effectLst/>
                <a:latin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06488"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276" tIns="45639" rIns="91276" bIns="4563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276" tIns="45639" rIns="91276" bIns="45639" numCol="1" anchor="b" anchorCtr="0" compatLnSpc="1">
            <a:prstTxWarp prst="textNoShape">
              <a:avLst/>
            </a:prstTxWarp>
          </a:bodyPr>
          <a:lstStyle>
            <a:lvl1pPr algn="l" defTabSz="912813" eaLnBrk="1" hangingPunct="1">
              <a:defRPr sz="1200">
                <a:effectLst/>
                <a:latin typeface="Arial" charset="0"/>
              </a:defRPr>
            </a:lvl1pPr>
          </a:lstStyle>
          <a:p>
            <a:pPr>
              <a:defRPr/>
            </a:pPr>
            <a:r>
              <a:rPr lang="en-US"/>
              <a:t>Georgia Professional Standards Commission</a:t>
            </a:r>
          </a:p>
        </p:txBody>
      </p:sp>
      <p:sp>
        <p:nvSpPr>
          <p:cNvPr id="21511"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276" tIns="45639" rIns="91276" bIns="45639" numCol="1" anchor="b" anchorCtr="0" compatLnSpc="1">
            <a:prstTxWarp prst="textNoShape">
              <a:avLst/>
            </a:prstTxWarp>
          </a:bodyPr>
          <a:lstStyle>
            <a:lvl1pPr algn="r" defTabSz="912813" eaLnBrk="1" hangingPunct="1">
              <a:defRPr sz="1200">
                <a:latin typeface="Arial" panose="020B0604020202020204" pitchFamily="34" charset="0"/>
              </a:defRPr>
            </a:lvl1pPr>
          </a:lstStyle>
          <a:p>
            <a:pPr>
              <a:defRPr/>
            </a:pPr>
            <a:fld id="{74D97553-98F4-4742-81DB-BC121644B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61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852CF9BE-66E7-4171-91D5-214D3C2DD423}" type="slidenum">
              <a:rPr lang="en-US" altLang="en-US" sz="1200" smtClean="0">
                <a:latin typeface="Arial" panose="020B0604020202020204" pitchFamily="34" charset="0"/>
                <a:cs typeface="Arial" panose="020B0604020202020204" pitchFamily="34" charset="0"/>
              </a:rPr>
              <a:pPr/>
              <a:t>1</a:t>
            </a:fld>
            <a:endParaRPr lang="en-US" altLang="en-US" sz="1200">
              <a:latin typeface="Arial" panose="020B0604020202020204" pitchFamily="34" charset="0"/>
              <a:cs typeface="Arial" panose="020B0604020202020204" pitchFamily="34" charset="0"/>
            </a:endParaRPr>
          </a:p>
        </p:txBody>
      </p:sp>
      <p:sp>
        <p:nvSpPr>
          <p:cNvPr id="6148" name="Rectangle 2"/>
          <p:cNvSpPr>
            <a:spLocks noGrp="1" noRot="1" noChangeAspect="1" noChangeArrowheads="1" noTextEdit="1"/>
          </p:cNvSpPr>
          <p:nvPr>
            <p:ph type="sldImg"/>
          </p:nvPr>
        </p:nvSpPr>
        <p:spPr>
          <a:xfrm>
            <a:off x="1103313" y="695325"/>
            <a:ext cx="4651375" cy="3487738"/>
          </a:xfrm>
          <a:ln/>
        </p:spPr>
      </p:sp>
      <p:sp>
        <p:nvSpPr>
          <p:cNvPr id="6149" name="Rectangle 3"/>
          <p:cNvSpPr>
            <a:spLocks noGrp="1" noChangeArrowheads="1"/>
          </p:cNvSpPr>
          <p:nvPr>
            <p:ph type="body" idx="1"/>
          </p:nvPr>
        </p:nvSpPr>
        <p:spPr>
          <a:xfrm>
            <a:off x="914400" y="44164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450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B18B4054-EB41-4348-9C5F-1ECB96A9495A}" type="slidenum">
              <a:rPr lang="en-US" altLang="en-US" sz="1200" smtClean="0">
                <a:latin typeface="Arial" panose="020B0604020202020204" pitchFamily="34" charset="0"/>
                <a:cs typeface="Arial" panose="020B0604020202020204" pitchFamily="34" charset="0"/>
              </a:rPr>
              <a:pPr/>
              <a:t>30</a:t>
            </a:fld>
            <a:endParaRPr lang="en-US" altLang="en-US" sz="1200">
              <a:latin typeface="Arial" panose="020B0604020202020204" pitchFamily="34" charset="0"/>
              <a:cs typeface="Arial" panose="020B0604020202020204" pitchFamily="34" charset="0"/>
            </a:endParaRPr>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xfrm>
            <a:off x="685800" y="4416425"/>
            <a:ext cx="5575300" cy="434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Two states that an educator should always maintain a professional relationship with all students, both in and outside the classroom.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three examples in this standard would also be criminal acts and would require reporting under the statute concerning child abuse.</a:t>
            </a:r>
          </a:p>
          <a:p>
            <a:pPr eaLnBrk="1" hangingPunct="1"/>
            <a:r>
              <a:rPr lang="en-US" altLang="en-US">
                <a:latin typeface="Arial" panose="020B0604020202020204" pitchFamily="34" charset="0"/>
              </a:rPr>
              <a:t>The fourth example relates to harassment.  Educators should never harass a student on the basis of race, gender, national origin, religion or disability.</a:t>
            </a:r>
          </a:p>
          <a:p>
            <a:pPr eaLnBrk="1" hangingPunct="1"/>
            <a:r>
              <a:rPr lang="en-US" altLang="en-US">
                <a:latin typeface="Arial" panose="020B0604020202020204" pitchFamily="34" charset="0"/>
              </a:rPr>
              <a:t>Sarcasm is usually a deadly weapon in the hands of a teacher who has great influence in a student’s sense of self-worth.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fifth example involves personal relationships with students.</a:t>
            </a:r>
          </a:p>
          <a:p>
            <a:pPr eaLnBrk="1" hangingPunct="1"/>
            <a:r>
              <a:rPr lang="en-US" altLang="en-US">
                <a:latin typeface="Arial" panose="020B0604020202020204" pitchFamily="34" charset="0"/>
              </a:rPr>
              <a:t>Teachers should be warned about encouraging an inappropriate relationship by means of email, telephone, written messages (notes, letters, cards, etc.)</a:t>
            </a:r>
          </a:p>
          <a:p>
            <a:pPr eaLnBrk="1" hangingPunct="1"/>
            <a:r>
              <a:rPr lang="en-US" altLang="en-US">
                <a:latin typeface="Arial" panose="020B0604020202020204" pitchFamily="34" charset="0"/>
              </a:rPr>
              <a:t>Educators should not date students .</a:t>
            </a:r>
          </a:p>
          <a:p>
            <a:pPr eaLnBrk="1" hangingPunct="1"/>
            <a:r>
              <a:rPr lang="en-US" altLang="en-US">
                <a:latin typeface="Arial" panose="020B0604020202020204" pitchFamily="34" charset="0"/>
              </a:rPr>
              <a:t>Educators should not develop a personal relationship with students that creates an emotional dependency on the educator.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Educators should not furnish or allow a student to consume alcohol, illegal or unauthorized drugs.  Educators should not furnish tobacco to students. </a:t>
            </a:r>
          </a:p>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471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A7B71B1D-1173-4E54-AC38-1A3534A44E67}" type="slidenum">
              <a:rPr lang="en-US" altLang="en-US" sz="1200" smtClean="0">
                <a:latin typeface="Arial" panose="020B0604020202020204" pitchFamily="34" charset="0"/>
                <a:cs typeface="Arial" panose="020B0604020202020204" pitchFamily="34" charset="0"/>
              </a:rPr>
              <a:pPr/>
              <a:t>31</a:t>
            </a:fld>
            <a:endParaRPr lang="en-US" altLang="en-US" sz="1200">
              <a:latin typeface="Arial" panose="020B0604020202020204" pitchFamily="34" charset="0"/>
              <a:cs typeface="Arial" panose="020B0604020202020204" pitchFamily="34" charset="0"/>
            </a:endParaRPr>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xfrm>
            <a:off x="685800" y="4416425"/>
            <a:ext cx="5575300" cy="434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Two states that an educator should always maintain a professional relationship with all students, both in and outside the classroom.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three examples in this standard would also be criminal acts and would require reporting under the statute concerning child abuse.</a:t>
            </a:r>
          </a:p>
          <a:p>
            <a:pPr eaLnBrk="1" hangingPunct="1"/>
            <a:r>
              <a:rPr lang="en-US" altLang="en-US">
                <a:latin typeface="Arial" panose="020B0604020202020204" pitchFamily="34" charset="0"/>
              </a:rPr>
              <a:t>The fourth example relates to harassment.  Educators should never harass a student on the basis of race, gender, national origin, religion or disability.</a:t>
            </a:r>
          </a:p>
          <a:p>
            <a:pPr eaLnBrk="1" hangingPunct="1"/>
            <a:r>
              <a:rPr lang="en-US" altLang="en-US">
                <a:latin typeface="Arial" panose="020B0604020202020204" pitchFamily="34" charset="0"/>
              </a:rPr>
              <a:t>Sarcasm is usually a deadly weapon in the hands of a teacher who has great influence in a student’s sense of self-worth.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fifth example involves personal relationships with students.</a:t>
            </a:r>
          </a:p>
          <a:p>
            <a:pPr eaLnBrk="1" hangingPunct="1"/>
            <a:r>
              <a:rPr lang="en-US" altLang="en-US">
                <a:latin typeface="Arial" panose="020B0604020202020204" pitchFamily="34" charset="0"/>
              </a:rPr>
              <a:t>Teachers should be warned about encouraging an inappropriate relationship by means of email, telephone, written messages (notes, letters, cards, etc.)</a:t>
            </a:r>
          </a:p>
          <a:p>
            <a:pPr eaLnBrk="1" hangingPunct="1"/>
            <a:r>
              <a:rPr lang="en-US" altLang="en-US">
                <a:latin typeface="Arial" panose="020B0604020202020204" pitchFamily="34" charset="0"/>
              </a:rPr>
              <a:t>Educators should not date students .</a:t>
            </a:r>
          </a:p>
          <a:p>
            <a:pPr eaLnBrk="1" hangingPunct="1"/>
            <a:r>
              <a:rPr lang="en-US" altLang="en-US">
                <a:latin typeface="Arial" panose="020B0604020202020204" pitchFamily="34" charset="0"/>
              </a:rPr>
              <a:t>Educators should not develop a personal relationship with students that creates an emotional dependency on the educator.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Educators should not furnish or allow a student to consume alcohol, illegal or unauthorized drugs.  Educators should not furnish tobacco to students. </a:t>
            </a:r>
          </a:p>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542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27F2E503-C8B6-4200-B3FA-CFA64877EFA3}" type="slidenum">
              <a:rPr lang="en-US" altLang="en-US" sz="1200" smtClean="0">
                <a:latin typeface="Arial" panose="020B0604020202020204" pitchFamily="34" charset="0"/>
                <a:cs typeface="Arial" panose="020B0604020202020204" pitchFamily="34" charset="0"/>
              </a:rPr>
              <a:pPr/>
              <a:t>37</a:t>
            </a:fld>
            <a:endParaRPr lang="en-US" altLang="en-US" sz="1200">
              <a:latin typeface="Arial" panose="020B0604020202020204" pitchFamily="34" charset="0"/>
              <a:cs typeface="Arial" panose="020B0604020202020204" pitchFamily="34" charset="0"/>
            </a:endParaRPr>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xfrm>
            <a:off x="685800" y="4416425"/>
            <a:ext cx="5575300" cy="434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Two states that an educator should always maintain a professional relationship with all students, both in and outside the classroom.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three examples in this standard would also be criminal acts and would require reporting under the statute concerning child abuse.</a:t>
            </a:r>
          </a:p>
          <a:p>
            <a:pPr eaLnBrk="1" hangingPunct="1"/>
            <a:r>
              <a:rPr lang="en-US" altLang="en-US">
                <a:latin typeface="Arial" panose="020B0604020202020204" pitchFamily="34" charset="0"/>
              </a:rPr>
              <a:t>The fourth example relates to harassment.  Educators should never harass a student on the basis of race, gender, national origin, religion or disability.</a:t>
            </a:r>
          </a:p>
          <a:p>
            <a:pPr eaLnBrk="1" hangingPunct="1"/>
            <a:r>
              <a:rPr lang="en-US" altLang="en-US">
                <a:latin typeface="Arial" panose="020B0604020202020204" pitchFamily="34" charset="0"/>
              </a:rPr>
              <a:t>Sarcasm is usually a deadly weapon in the hands of a teacher who has great influence in a student’s sense of self-worth.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fifth example involves personal relationships with students.</a:t>
            </a:r>
          </a:p>
          <a:p>
            <a:pPr eaLnBrk="1" hangingPunct="1"/>
            <a:r>
              <a:rPr lang="en-US" altLang="en-US">
                <a:latin typeface="Arial" panose="020B0604020202020204" pitchFamily="34" charset="0"/>
              </a:rPr>
              <a:t>Teachers should be warned about encouraging an inappropriate relationship by means of email, telephone, written messages (notes, letters, cards, etc.)</a:t>
            </a:r>
          </a:p>
          <a:p>
            <a:pPr eaLnBrk="1" hangingPunct="1"/>
            <a:r>
              <a:rPr lang="en-US" altLang="en-US">
                <a:latin typeface="Arial" panose="020B0604020202020204" pitchFamily="34" charset="0"/>
              </a:rPr>
              <a:t>Educators should not date students .</a:t>
            </a:r>
          </a:p>
          <a:p>
            <a:pPr eaLnBrk="1" hangingPunct="1"/>
            <a:r>
              <a:rPr lang="en-US" altLang="en-US">
                <a:latin typeface="Arial" panose="020B0604020202020204" pitchFamily="34" charset="0"/>
              </a:rPr>
              <a:t>Educators should not develop a personal relationship with students that creates an emotional dependency on the educator.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Educators should not furnish or allow a student to consume alcohol, illegal or unauthorized drugs.  Educators should not furnish tobacco to students. </a:t>
            </a:r>
          </a:p>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563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C2AA5183-DFF2-4482-AF5A-FC966AC14D81}" type="slidenum">
              <a:rPr lang="en-US" altLang="en-US" sz="1200" smtClean="0">
                <a:latin typeface="Arial" panose="020B0604020202020204" pitchFamily="34" charset="0"/>
                <a:cs typeface="Arial" panose="020B0604020202020204" pitchFamily="34" charset="0"/>
              </a:rPr>
              <a:pPr/>
              <a:t>38</a:t>
            </a:fld>
            <a:endParaRPr lang="en-US" altLang="en-US" sz="1200">
              <a:latin typeface="Arial" panose="020B0604020202020204" pitchFamily="34" charset="0"/>
              <a:cs typeface="Arial" panose="020B0604020202020204" pitchFamily="34" charset="0"/>
            </a:endParaRPr>
          </a:p>
        </p:txBody>
      </p:sp>
      <p:sp>
        <p:nvSpPr>
          <p:cNvPr id="56324" name="Rectangle 2"/>
          <p:cNvSpPr>
            <a:spLocks noGrp="1" noRot="1" noChangeAspect="1" noChangeArrowheads="1" noTextEdit="1"/>
          </p:cNvSpPr>
          <p:nvPr>
            <p:ph type="sldImg"/>
          </p:nvPr>
        </p:nvSpPr>
        <p:spPr>
          <a:ln/>
        </p:spPr>
      </p:sp>
      <p:sp>
        <p:nvSpPr>
          <p:cNvPr id="56325" name="Rectangle 3"/>
          <p:cNvSpPr>
            <a:spLocks noGrp="1" noChangeArrowheads="1"/>
          </p:cNvSpPr>
          <p:nvPr>
            <p:ph type="body" idx="1"/>
          </p:nvPr>
        </p:nvSpPr>
        <p:spPr>
          <a:xfrm>
            <a:off x="685800" y="4416425"/>
            <a:ext cx="5575300" cy="434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Two states that an educator should always maintain a professional relationship with all students, both in and outside the classroom.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three examples in this standard would also be criminal acts and would require reporting under the statute concerning child abuse.</a:t>
            </a:r>
          </a:p>
          <a:p>
            <a:pPr eaLnBrk="1" hangingPunct="1"/>
            <a:r>
              <a:rPr lang="en-US" altLang="en-US">
                <a:latin typeface="Arial" panose="020B0604020202020204" pitchFamily="34" charset="0"/>
              </a:rPr>
              <a:t>The fourth example relates to harassment.  Educators should never harass a student on the basis of race, gender, national origin, religion or disability.</a:t>
            </a:r>
          </a:p>
          <a:p>
            <a:pPr eaLnBrk="1" hangingPunct="1"/>
            <a:r>
              <a:rPr lang="en-US" altLang="en-US">
                <a:latin typeface="Arial" panose="020B0604020202020204" pitchFamily="34" charset="0"/>
              </a:rPr>
              <a:t>Sarcasm is usually a deadly weapon in the hands of a teacher who has great influence in a student’s sense of self-worth.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fifth example involves personal relationships with students.</a:t>
            </a:r>
          </a:p>
          <a:p>
            <a:pPr eaLnBrk="1" hangingPunct="1"/>
            <a:r>
              <a:rPr lang="en-US" altLang="en-US">
                <a:latin typeface="Arial" panose="020B0604020202020204" pitchFamily="34" charset="0"/>
              </a:rPr>
              <a:t>Teachers should be warned about encouraging an inappropriate relationship by means of email, telephone, written messages (notes, letters, cards, etc.)</a:t>
            </a:r>
          </a:p>
          <a:p>
            <a:pPr eaLnBrk="1" hangingPunct="1"/>
            <a:r>
              <a:rPr lang="en-US" altLang="en-US">
                <a:latin typeface="Arial" panose="020B0604020202020204" pitchFamily="34" charset="0"/>
              </a:rPr>
              <a:t>Educators should not date students .</a:t>
            </a:r>
          </a:p>
          <a:p>
            <a:pPr eaLnBrk="1" hangingPunct="1"/>
            <a:r>
              <a:rPr lang="en-US" altLang="en-US">
                <a:latin typeface="Arial" panose="020B0604020202020204" pitchFamily="34" charset="0"/>
              </a:rPr>
              <a:t>Educators should not develop a personal relationship with students that creates an emotional dependency on the educator.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Educators should not furnish or allow a student to consume alcohol, illegal or unauthorized drugs.  Educators should not furnish tobacco to students. </a:t>
            </a:r>
          </a:p>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665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BB8F3CD5-BA3C-4924-B1F1-7DBD8B614182}" type="slidenum">
              <a:rPr lang="en-US" altLang="en-US" sz="1200" smtClean="0">
                <a:latin typeface="Arial" panose="020B0604020202020204" pitchFamily="34" charset="0"/>
                <a:cs typeface="Arial" panose="020B0604020202020204" pitchFamily="34" charset="0"/>
              </a:rPr>
              <a:pPr/>
              <a:t>47</a:t>
            </a:fld>
            <a:endParaRPr lang="en-US" altLang="en-US" sz="1200">
              <a:latin typeface="Arial" panose="020B0604020202020204" pitchFamily="34" charset="0"/>
              <a:cs typeface="Arial" panose="020B0604020202020204" pitchFamily="34" charset="0"/>
            </a:endParaRPr>
          </a:p>
        </p:txBody>
      </p:sp>
      <p:sp>
        <p:nvSpPr>
          <p:cNvPr id="66564" name="Rectangle 2"/>
          <p:cNvSpPr>
            <a:spLocks noGrp="1" noRot="1" noChangeAspect="1" noChangeArrowheads="1" noTextEdit="1"/>
          </p:cNvSpPr>
          <p:nvPr>
            <p:ph type="sldImg"/>
          </p:nvPr>
        </p:nvSpPr>
        <p:spPr>
          <a:ln/>
        </p:spPr>
      </p:sp>
      <p:sp>
        <p:nvSpPr>
          <p:cNvPr id="66565" name="Rectangle 3"/>
          <p:cNvSpPr>
            <a:spLocks noGrp="1" noChangeArrowheads="1"/>
          </p:cNvSpPr>
          <p:nvPr>
            <p:ph type="body" idx="1"/>
          </p:nvPr>
        </p:nvSpPr>
        <p:spPr>
          <a:xfrm>
            <a:off x="685800" y="4416425"/>
            <a:ext cx="5575300" cy="434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Two states that an educator should always maintain a professional relationship with all students, both in and outside the classroom.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three examples in this standard would also be criminal acts and would require reporting under the statute concerning child abuse.</a:t>
            </a:r>
          </a:p>
          <a:p>
            <a:pPr eaLnBrk="1" hangingPunct="1"/>
            <a:r>
              <a:rPr lang="en-US" altLang="en-US">
                <a:latin typeface="Arial" panose="020B0604020202020204" pitchFamily="34" charset="0"/>
              </a:rPr>
              <a:t>The fourth example relates to harassment.  Educators should never harass a student on the basis of race, gender, national origin, religion or disability.</a:t>
            </a:r>
          </a:p>
          <a:p>
            <a:pPr eaLnBrk="1" hangingPunct="1"/>
            <a:r>
              <a:rPr lang="en-US" altLang="en-US">
                <a:latin typeface="Arial" panose="020B0604020202020204" pitchFamily="34" charset="0"/>
              </a:rPr>
              <a:t>Sarcasm is usually a deadly weapon in the hands of a teacher who has great influence in a student’s sense of self-worth.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fifth example involves personal relationships with students.</a:t>
            </a:r>
          </a:p>
          <a:p>
            <a:pPr eaLnBrk="1" hangingPunct="1"/>
            <a:r>
              <a:rPr lang="en-US" altLang="en-US">
                <a:latin typeface="Arial" panose="020B0604020202020204" pitchFamily="34" charset="0"/>
              </a:rPr>
              <a:t>Teachers should be warned about encouraging an inappropriate relationship by means of email, telephone, written messages (notes, letters, cards, etc.)</a:t>
            </a:r>
          </a:p>
          <a:p>
            <a:pPr eaLnBrk="1" hangingPunct="1"/>
            <a:r>
              <a:rPr lang="en-US" altLang="en-US">
                <a:latin typeface="Arial" panose="020B0604020202020204" pitchFamily="34" charset="0"/>
              </a:rPr>
              <a:t>Educators should not date students .</a:t>
            </a:r>
          </a:p>
          <a:p>
            <a:pPr eaLnBrk="1" hangingPunct="1"/>
            <a:r>
              <a:rPr lang="en-US" altLang="en-US">
                <a:latin typeface="Arial" panose="020B0604020202020204" pitchFamily="34" charset="0"/>
              </a:rPr>
              <a:t>Educators should not develop a personal relationship with students that creates an emotional dependency on the educator.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Educators should not furnish or allow a student to consume alcohol, illegal or unauthorized drugs.  Educators should not furnish tobacco to students. </a:t>
            </a:r>
          </a:p>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686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B95541D5-3C5C-4A53-B25D-EC78EA303639}" type="slidenum">
              <a:rPr lang="en-US" altLang="en-US" sz="1200" smtClean="0">
                <a:latin typeface="Arial" panose="020B0604020202020204" pitchFamily="34" charset="0"/>
                <a:cs typeface="Arial" panose="020B0604020202020204" pitchFamily="34" charset="0"/>
              </a:rPr>
              <a:pPr/>
              <a:t>48</a:t>
            </a:fld>
            <a:endParaRPr lang="en-US" altLang="en-US" sz="1200">
              <a:latin typeface="Arial" panose="020B0604020202020204" pitchFamily="34" charset="0"/>
              <a:cs typeface="Arial" panose="020B0604020202020204" pitchFamily="34" charset="0"/>
            </a:endParaRPr>
          </a:p>
        </p:txBody>
      </p:sp>
      <p:sp>
        <p:nvSpPr>
          <p:cNvPr id="68612" name="Rectangle 2"/>
          <p:cNvSpPr>
            <a:spLocks noGrp="1" noRot="1" noChangeAspect="1" noChangeArrowheads="1" noTextEdit="1"/>
          </p:cNvSpPr>
          <p:nvPr>
            <p:ph type="sldImg"/>
          </p:nvPr>
        </p:nvSpPr>
        <p:spPr>
          <a:ln/>
        </p:spPr>
      </p:sp>
      <p:sp>
        <p:nvSpPr>
          <p:cNvPr id="68613" name="Rectangle 3"/>
          <p:cNvSpPr>
            <a:spLocks noGrp="1" noChangeArrowheads="1"/>
          </p:cNvSpPr>
          <p:nvPr>
            <p:ph type="body" idx="1"/>
          </p:nvPr>
        </p:nvSpPr>
        <p:spPr>
          <a:xfrm>
            <a:off x="685800" y="4416425"/>
            <a:ext cx="5575300" cy="434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Two states that an educator should always maintain a professional relationship with all students, both in and outside the classroom.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three examples in this standard would also be criminal acts and would require reporting under the statute concerning child abuse.</a:t>
            </a:r>
          </a:p>
          <a:p>
            <a:pPr eaLnBrk="1" hangingPunct="1"/>
            <a:r>
              <a:rPr lang="en-US" altLang="en-US">
                <a:latin typeface="Arial" panose="020B0604020202020204" pitchFamily="34" charset="0"/>
              </a:rPr>
              <a:t>The fourth example relates to harassment.  Educators should never harass a student on the basis of race, gender, national origin, religion or disability.</a:t>
            </a:r>
          </a:p>
          <a:p>
            <a:pPr eaLnBrk="1" hangingPunct="1"/>
            <a:r>
              <a:rPr lang="en-US" altLang="en-US">
                <a:latin typeface="Arial" panose="020B0604020202020204" pitchFamily="34" charset="0"/>
              </a:rPr>
              <a:t>Sarcasm is usually a deadly weapon in the hands of a teacher who has great influence in a student’s sense of self-worth.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fifth example involves personal relationships with students.</a:t>
            </a:r>
          </a:p>
          <a:p>
            <a:pPr eaLnBrk="1" hangingPunct="1"/>
            <a:r>
              <a:rPr lang="en-US" altLang="en-US">
                <a:latin typeface="Arial" panose="020B0604020202020204" pitchFamily="34" charset="0"/>
              </a:rPr>
              <a:t>Teachers should be warned about encouraging an inappropriate relationship by means of email, telephone, written messages (notes, letters, cards, etc.)</a:t>
            </a:r>
          </a:p>
          <a:p>
            <a:pPr eaLnBrk="1" hangingPunct="1"/>
            <a:r>
              <a:rPr lang="en-US" altLang="en-US">
                <a:latin typeface="Arial" panose="020B0604020202020204" pitchFamily="34" charset="0"/>
              </a:rPr>
              <a:t>Educators should not date students .</a:t>
            </a:r>
          </a:p>
          <a:p>
            <a:pPr eaLnBrk="1" hangingPunct="1"/>
            <a:r>
              <a:rPr lang="en-US" altLang="en-US">
                <a:latin typeface="Arial" panose="020B0604020202020204" pitchFamily="34" charset="0"/>
              </a:rPr>
              <a:t>Educators should not develop a personal relationship with students that creates an emotional dependency on the educator.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Educators should not furnish or allow a student to consume alcohol, illegal or unauthorized drugs.  Educators should not furnish tobacco to students. </a:t>
            </a:r>
          </a:p>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737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96F9970E-51D3-49B0-968F-1F01B34B7F98}" type="slidenum">
              <a:rPr lang="en-US" altLang="en-US" sz="1200" smtClean="0">
                <a:latin typeface="Arial" panose="020B0604020202020204" pitchFamily="34" charset="0"/>
                <a:cs typeface="Arial" panose="020B0604020202020204" pitchFamily="34" charset="0"/>
              </a:rPr>
              <a:pPr/>
              <a:t>52</a:t>
            </a:fld>
            <a:endParaRPr lang="en-US" altLang="en-US" sz="1200">
              <a:latin typeface="Arial" panose="020B0604020202020204" pitchFamily="34" charset="0"/>
              <a:cs typeface="Arial" panose="020B0604020202020204" pitchFamily="34" charset="0"/>
            </a:endParaRPr>
          </a:p>
        </p:txBody>
      </p:sp>
      <p:sp>
        <p:nvSpPr>
          <p:cNvPr id="73732" name="Rectangle 2"/>
          <p:cNvSpPr>
            <a:spLocks noGrp="1" noRot="1" noChangeAspect="1" noChangeArrowheads="1" noTextEdit="1"/>
          </p:cNvSpPr>
          <p:nvPr>
            <p:ph type="sldImg"/>
          </p:nvPr>
        </p:nvSpPr>
        <p:spPr>
          <a:ln/>
        </p:spPr>
      </p:sp>
      <p:sp>
        <p:nvSpPr>
          <p:cNvPr id="73733" name="Rectangle 3"/>
          <p:cNvSpPr>
            <a:spLocks noGrp="1" noChangeArrowheads="1"/>
          </p:cNvSpPr>
          <p:nvPr>
            <p:ph type="body" idx="1"/>
          </p:nvPr>
        </p:nvSpPr>
        <p:spPr>
          <a:xfrm>
            <a:off x="685800" y="4416425"/>
            <a:ext cx="5575300" cy="434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Two states that an educator should always maintain a professional relationship with all students, both in and outside the classroom.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three examples in this standard would also be criminal acts and would require reporting under the statute concerning child abuse.</a:t>
            </a:r>
          </a:p>
          <a:p>
            <a:pPr eaLnBrk="1" hangingPunct="1"/>
            <a:r>
              <a:rPr lang="en-US" altLang="en-US">
                <a:latin typeface="Arial" panose="020B0604020202020204" pitchFamily="34" charset="0"/>
              </a:rPr>
              <a:t>The fourth example relates to harassment.  Educators should never harass a student on the basis of race, gender, national origin, religion or disability.</a:t>
            </a:r>
          </a:p>
          <a:p>
            <a:pPr eaLnBrk="1" hangingPunct="1"/>
            <a:r>
              <a:rPr lang="en-US" altLang="en-US">
                <a:latin typeface="Arial" panose="020B0604020202020204" pitchFamily="34" charset="0"/>
              </a:rPr>
              <a:t>Sarcasm is usually a deadly weapon in the hands of a teacher who has great influence in a student’s sense of self-worth.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fifth example involves personal relationships with students.</a:t>
            </a:r>
          </a:p>
          <a:p>
            <a:pPr eaLnBrk="1" hangingPunct="1"/>
            <a:r>
              <a:rPr lang="en-US" altLang="en-US">
                <a:latin typeface="Arial" panose="020B0604020202020204" pitchFamily="34" charset="0"/>
              </a:rPr>
              <a:t>Teachers should be warned about encouraging an inappropriate relationship by means of email, telephone, written messages (notes, letters, cards, etc.)</a:t>
            </a:r>
          </a:p>
          <a:p>
            <a:pPr eaLnBrk="1" hangingPunct="1"/>
            <a:r>
              <a:rPr lang="en-US" altLang="en-US">
                <a:latin typeface="Arial" panose="020B0604020202020204" pitchFamily="34" charset="0"/>
              </a:rPr>
              <a:t>Educators should not date students .</a:t>
            </a:r>
          </a:p>
          <a:p>
            <a:pPr eaLnBrk="1" hangingPunct="1"/>
            <a:r>
              <a:rPr lang="en-US" altLang="en-US">
                <a:latin typeface="Arial" panose="020B0604020202020204" pitchFamily="34" charset="0"/>
              </a:rPr>
              <a:t>Educators should not develop a personal relationship with students that creates an emotional dependency on the educator.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Educators should not furnish or allow a student to consume alcohol, illegal or unauthorized drugs.  Educators should not furnish tobacco to students. </a:t>
            </a:r>
          </a:p>
          <a:p>
            <a:pPr eaLnBrk="1" hangingPunct="1"/>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757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CCC2F4AD-6BAE-4704-80A2-B2A750E8F771}" type="slidenum">
              <a:rPr lang="en-US" altLang="en-US" sz="1200" smtClean="0">
                <a:latin typeface="Arial" panose="020B0604020202020204" pitchFamily="34" charset="0"/>
                <a:cs typeface="Arial" panose="020B0604020202020204" pitchFamily="34" charset="0"/>
              </a:rPr>
              <a:pPr/>
              <a:t>53</a:t>
            </a:fld>
            <a:endParaRPr lang="en-US" altLang="en-US" sz="1200">
              <a:latin typeface="Arial" panose="020B0604020202020204" pitchFamily="34" charset="0"/>
              <a:cs typeface="Arial" panose="020B0604020202020204" pitchFamily="34" charset="0"/>
            </a:endParaRPr>
          </a:p>
        </p:txBody>
      </p:sp>
      <p:sp>
        <p:nvSpPr>
          <p:cNvPr id="75780" name="Rectangle 2"/>
          <p:cNvSpPr>
            <a:spLocks noGrp="1" noRot="1" noChangeAspect="1" noChangeArrowheads="1" noTextEdit="1"/>
          </p:cNvSpPr>
          <p:nvPr>
            <p:ph type="sldImg"/>
          </p:nvPr>
        </p:nvSpPr>
        <p:spPr>
          <a:ln/>
        </p:spPr>
      </p:sp>
      <p:sp>
        <p:nvSpPr>
          <p:cNvPr id="75781" name="Rectangle 3"/>
          <p:cNvSpPr>
            <a:spLocks noGrp="1" noChangeArrowheads="1"/>
          </p:cNvSpPr>
          <p:nvPr>
            <p:ph type="body" idx="1"/>
          </p:nvPr>
        </p:nvSpPr>
        <p:spPr>
          <a:xfrm>
            <a:off x="685800" y="4416425"/>
            <a:ext cx="5575300" cy="434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Two states that an educator should always maintain a professional relationship with all students, both in and outside the classroom.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three examples in this standard would also be criminal acts and would require reporting under the statute concerning child abuse.</a:t>
            </a:r>
          </a:p>
          <a:p>
            <a:pPr eaLnBrk="1" hangingPunct="1"/>
            <a:r>
              <a:rPr lang="en-US" altLang="en-US">
                <a:latin typeface="Arial" panose="020B0604020202020204" pitchFamily="34" charset="0"/>
              </a:rPr>
              <a:t>The fourth example relates to harassment.  Educators should never harass a student on the basis of race, gender, national origin, religion or disability.</a:t>
            </a:r>
          </a:p>
          <a:p>
            <a:pPr eaLnBrk="1" hangingPunct="1"/>
            <a:r>
              <a:rPr lang="en-US" altLang="en-US">
                <a:latin typeface="Arial" panose="020B0604020202020204" pitchFamily="34" charset="0"/>
              </a:rPr>
              <a:t>Sarcasm is usually a deadly weapon in the hands of a teacher who has great influence in a student’s sense of self-worth.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fifth example involves personal relationships with students.</a:t>
            </a:r>
          </a:p>
          <a:p>
            <a:pPr eaLnBrk="1" hangingPunct="1"/>
            <a:r>
              <a:rPr lang="en-US" altLang="en-US">
                <a:latin typeface="Arial" panose="020B0604020202020204" pitchFamily="34" charset="0"/>
              </a:rPr>
              <a:t>Teachers should be warned about encouraging an inappropriate relationship by means of email, telephone, written messages (notes, letters, cards, etc.)</a:t>
            </a:r>
          </a:p>
          <a:p>
            <a:pPr eaLnBrk="1" hangingPunct="1"/>
            <a:r>
              <a:rPr lang="en-US" altLang="en-US">
                <a:latin typeface="Arial" panose="020B0604020202020204" pitchFamily="34" charset="0"/>
              </a:rPr>
              <a:t>Educators should not date students .</a:t>
            </a:r>
          </a:p>
          <a:p>
            <a:pPr eaLnBrk="1" hangingPunct="1"/>
            <a:r>
              <a:rPr lang="en-US" altLang="en-US">
                <a:latin typeface="Arial" panose="020B0604020202020204" pitchFamily="34" charset="0"/>
              </a:rPr>
              <a:t>Educators should not develop a personal relationship with students that creates an emotional dependency on the educator.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Educators should not furnish or allow a student to consume alcohol, illegal or unauthorized drugs.  Educators should not furnish tobacco to students. </a:t>
            </a:r>
          </a:p>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788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2E7A03ED-F44E-4D91-85E6-84BDF6BF5740}" type="slidenum">
              <a:rPr lang="en-US" altLang="en-US" sz="1200" smtClean="0">
                <a:latin typeface="Arial" panose="020B0604020202020204" pitchFamily="34" charset="0"/>
                <a:cs typeface="Arial" panose="020B0604020202020204" pitchFamily="34" charset="0"/>
              </a:rPr>
              <a:pPr/>
              <a:t>55</a:t>
            </a:fld>
            <a:endParaRPr lang="en-US" altLang="en-US" sz="1200">
              <a:latin typeface="Arial" panose="020B0604020202020204" pitchFamily="34" charset="0"/>
              <a:cs typeface="Arial" panose="020B0604020202020204" pitchFamily="34" charset="0"/>
            </a:endParaRPr>
          </a:p>
        </p:txBody>
      </p:sp>
      <p:sp>
        <p:nvSpPr>
          <p:cNvPr id="78852" name="Rectangle 2"/>
          <p:cNvSpPr>
            <a:spLocks noGrp="1" noRot="1" noChangeAspect="1" noChangeArrowheads="1" noTextEdit="1"/>
          </p:cNvSpPr>
          <p:nvPr>
            <p:ph type="sldImg"/>
          </p:nvPr>
        </p:nvSpPr>
        <p:spPr>
          <a:ln/>
        </p:spPr>
      </p:sp>
      <p:sp>
        <p:nvSpPr>
          <p:cNvPr id="78853" name="Rectangle 3"/>
          <p:cNvSpPr>
            <a:spLocks noGrp="1" noChangeArrowheads="1"/>
          </p:cNvSpPr>
          <p:nvPr>
            <p:ph type="body" idx="1"/>
          </p:nvPr>
        </p:nvSpPr>
        <p:spPr>
          <a:xfrm>
            <a:off x="685800" y="4416425"/>
            <a:ext cx="5575300" cy="434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Two states that an educator should always maintain a professional relationship with all students, both in and outside the classroom.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three examples in this standard would also be criminal acts and would require reporting under the statute concerning child abuse.</a:t>
            </a:r>
          </a:p>
          <a:p>
            <a:pPr eaLnBrk="1" hangingPunct="1"/>
            <a:r>
              <a:rPr lang="en-US" altLang="en-US">
                <a:latin typeface="Arial" panose="020B0604020202020204" pitchFamily="34" charset="0"/>
              </a:rPr>
              <a:t>The fourth example relates to harassment.  Educators should never harass a student on the basis of race, gender, national origin, religion or disability.</a:t>
            </a:r>
          </a:p>
          <a:p>
            <a:pPr eaLnBrk="1" hangingPunct="1"/>
            <a:r>
              <a:rPr lang="en-US" altLang="en-US">
                <a:latin typeface="Arial" panose="020B0604020202020204" pitchFamily="34" charset="0"/>
              </a:rPr>
              <a:t>Sarcasm is usually a deadly weapon in the hands of a teacher who has great influence in a student’s sense of self-worth.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fifth example involves personal relationships with students.</a:t>
            </a:r>
          </a:p>
          <a:p>
            <a:pPr eaLnBrk="1" hangingPunct="1"/>
            <a:r>
              <a:rPr lang="en-US" altLang="en-US">
                <a:latin typeface="Arial" panose="020B0604020202020204" pitchFamily="34" charset="0"/>
              </a:rPr>
              <a:t>Teachers should be warned about encouraging an inappropriate relationship by means of email, telephone, written messages (notes, letters, cards, etc.)</a:t>
            </a:r>
          </a:p>
          <a:p>
            <a:pPr eaLnBrk="1" hangingPunct="1"/>
            <a:r>
              <a:rPr lang="en-US" altLang="en-US">
                <a:latin typeface="Arial" panose="020B0604020202020204" pitchFamily="34" charset="0"/>
              </a:rPr>
              <a:t>Educators should not date students .</a:t>
            </a:r>
          </a:p>
          <a:p>
            <a:pPr eaLnBrk="1" hangingPunct="1"/>
            <a:r>
              <a:rPr lang="en-US" altLang="en-US">
                <a:latin typeface="Arial" panose="020B0604020202020204" pitchFamily="34" charset="0"/>
              </a:rPr>
              <a:t>Educators should not develop a personal relationship with students that creates an emotional dependency on the educator.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Educators should not furnish or allow a student to consume alcohol, illegal or unauthorized drugs.  Educators should not furnish tobacco to students. </a:t>
            </a:r>
          </a:p>
          <a:p>
            <a:pPr eaLnBrk="1" hangingPunct="1"/>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8089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7D7EE2A5-CE0A-47E1-BE9F-B73E688F2963}" type="slidenum">
              <a:rPr lang="en-US" altLang="en-US" sz="1200" smtClean="0">
                <a:latin typeface="Arial" panose="020B0604020202020204" pitchFamily="34" charset="0"/>
                <a:cs typeface="Arial" panose="020B0604020202020204" pitchFamily="34" charset="0"/>
              </a:rPr>
              <a:pPr/>
              <a:t>56</a:t>
            </a:fld>
            <a:endParaRPr lang="en-US" altLang="en-US" sz="1200">
              <a:latin typeface="Arial" panose="020B0604020202020204" pitchFamily="34" charset="0"/>
              <a:cs typeface="Arial" panose="020B0604020202020204" pitchFamily="34" charset="0"/>
            </a:endParaRPr>
          </a:p>
        </p:txBody>
      </p:sp>
      <p:sp>
        <p:nvSpPr>
          <p:cNvPr id="80900" name="Rectangle 2"/>
          <p:cNvSpPr>
            <a:spLocks noGrp="1" noRot="1" noChangeAspect="1" noChangeArrowheads="1" noTextEdit="1"/>
          </p:cNvSpPr>
          <p:nvPr>
            <p:ph type="sldImg"/>
          </p:nvPr>
        </p:nvSpPr>
        <p:spPr>
          <a:ln/>
        </p:spPr>
      </p:sp>
      <p:sp>
        <p:nvSpPr>
          <p:cNvPr id="80901" name="Rectangle 3"/>
          <p:cNvSpPr>
            <a:spLocks noGrp="1" noChangeArrowheads="1"/>
          </p:cNvSpPr>
          <p:nvPr>
            <p:ph type="body" idx="1"/>
          </p:nvPr>
        </p:nvSpPr>
        <p:spPr>
          <a:xfrm>
            <a:off x="685800" y="4416425"/>
            <a:ext cx="5575300" cy="434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Two states that an educator should always maintain a professional relationship with all students, both in and outside the classroom.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three examples in this standard would also be criminal acts and would require reporting under the statute concerning child abuse.</a:t>
            </a:r>
          </a:p>
          <a:p>
            <a:pPr eaLnBrk="1" hangingPunct="1"/>
            <a:r>
              <a:rPr lang="en-US" altLang="en-US">
                <a:latin typeface="Arial" panose="020B0604020202020204" pitchFamily="34" charset="0"/>
              </a:rPr>
              <a:t>The fourth example relates to harassment.  Educators should never harass a student on the basis of race, gender, national origin, religion or disability.</a:t>
            </a:r>
          </a:p>
          <a:p>
            <a:pPr eaLnBrk="1" hangingPunct="1"/>
            <a:r>
              <a:rPr lang="en-US" altLang="en-US">
                <a:latin typeface="Arial" panose="020B0604020202020204" pitchFamily="34" charset="0"/>
              </a:rPr>
              <a:t>Sarcasm is usually a deadly weapon in the hands of a teacher who has great influence in a student’s sense of self-worth.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fifth example involves personal relationships with students.</a:t>
            </a:r>
          </a:p>
          <a:p>
            <a:pPr eaLnBrk="1" hangingPunct="1"/>
            <a:r>
              <a:rPr lang="en-US" altLang="en-US">
                <a:latin typeface="Arial" panose="020B0604020202020204" pitchFamily="34" charset="0"/>
              </a:rPr>
              <a:t>Teachers should be warned about encouraging an inappropriate relationship by means of email, telephone, written messages (notes, letters, cards, etc.)</a:t>
            </a:r>
          </a:p>
          <a:p>
            <a:pPr eaLnBrk="1" hangingPunct="1"/>
            <a:r>
              <a:rPr lang="en-US" altLang="en-US">
                <a:latin typeface="Arial" panose="020B0604020202020204" pitchFamily="34" charset="0"/>
              </a:rPr>
              <a:t>Educators should not date students .</a:t>
            </a:r>
          </a:p>
          <a:p>
            <a:pPr eaLnBrk="1" hangingPunct="1"/>
            <a:r>
              <a:rPr lang="en-US" altLang="en-US">
                <a:latin typeface="Arial" panose="020B0604020202020204" pitchFamily="34" charset="0"/>
              </a:rPr>
              <a:t>Educators should not develop a personal relationship with students that creates an emotional dependency on the educator.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Educators should not furnish or allow a student to consume alcohol, illegal or unauthorized drugs.  Educators should not furnish tobacco to students. </a:t>
            </a:r>
          </a:p>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92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71DC9BD5-459B-4F54-800F-E54FFB525735}" type="slidenum">
              <a:rPr lang="en-US" altLang="en-US" sz="1200" smtClean="0">
                <a:latin typeface="Arial" panose="020B0604020202020204" pitchFamily="34" charset="0"/>
                <a:cs typeface="Arial" panose="020B0604020202020204" pitchFamily="34" charset="0"/>
              </a:rPr>
              <a:pPr/>
              <a:t>3</a:t>
            </a:fld>
            <a:endParaRPr lang="en-US" altLang="en-US" sz="1200">
              <a:latin typeface="Arial" panose="020B0604020202020204" pitchFamily="34" charset="0"/>
              <a:cs typeface="Arial" panose="020B0604020202020204" pitchFamily="34" charset="0"/>
            </a:endParaRPr>
          </a:p>
        </p:txBody>
      </p:sp>
      <p:sp>
        <p:nvSpPr>
          <p:cNvPr id="9220" name="Rectangle 2"/>
          <p:cNvSpPr>
            <a:spLocks noGrp="1" noRot="1" noChangeAspect="1" noChangeArrowheads="1" noTextEdit="1"/>
          </p:cNvSpPr>
          <p:nvPr>
            <p:ph type="sldImg"/>
          </p:nvPr>
        </p:nvSpPr>
        <p:spPr>
          <a:ln/>
        </p:spPr>
      </p:sp>
      <p:sp>
        <p:nvSpPr>
          <p:cNvPr id="9221" name="Rectangle 3"/>
          <p:cNvSpPr>
            <a:spLocks noGrp="1" noChangeArrowheads="1"/>
          </p:cNvSpPr>
          <p:nvPr>
            <p:ph type="body" idx="1"/>
          </p:nvPr>
        </p:nvSpPr>
        <p:spPr>
          <a:xfrm>
            <a:off x="685800" y="4416425"/>
            <a:ext cx="5575300" cy="434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Two states that an educator should always maintain a professional relationship with all students, both in and outside the classroom.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three examples in this standard would also be criminal acts and would require reporting under the statute concerning child abuse.</a:t>
            </a:r>
          </a:p>
          <a:p>
            <a:pPr eaLnBrk="1" hangingPunct="1"/>
            <a:r>
              <a:rPr lang="en-US" altLang="en-US">
                <a:latin typeface="Arial" panose="020B0604020202020204" pitchFamily="34" charset="0"/>
              </a:rPr>
              <a:t>The fourth example relates to harassment.  Educators should never harass a student on the basis of race, gender, national origin, religion or disability.</a:t>
            </a:r>
          </a:p>
          <a:p>
            <a:pPr eaLnBrk="1" hangingPunct="1"/>
            <a:r>
              <a:rPr lang="en-US" altLang="en-US">
                <a:latin typeface="Arial" panose="020B0604020202020204" pitchFamily="34" charset="0"/>
              </a:rPr>
              <a:t>Sarcasm is usually a deadly weapon in the hands of a teacher who has great influence in a student’s sense of self-worth.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fifth example involves personal relationships with students.</a:t>
            </a:r>
          </a:p>
          <a:p>
            <a:pPr eaLnBrk="1" hangingPunct="1"/>
            <a:r>
              <a:rPr lang="en-US" altLang="en-US">
                <a:latin typeface="Arial" panose="020B0604020202020204" pitchFamily="34" charset="0"/>
              </a:rPr>
              <a:t>Teachers should be warned about encouraging an inappropriate relationship by means of email, telephone, written messages (notes, letters, cards, etc.)</a:t>
            </a:r>
          </a:p>
          <a:p>
            <a:pPr eaLnBrk="1" hangingPunct="1"/>
            <a:r>
              <a:rPr lang="en-US" altLang="en-US">
                <a:latin typeface="Arial" panose="020B0604020202020204" pitchFamily="34" charset="0"/>
              </a:rPr>
              <a:t>Educators should not date students .</a:t>
            </a:r>
          </a:p>
          <a:p>
            <a:pPr eaLnBrk="1" hangingPunct="1"/>
            <a:r>
              <a:rPr lang="en-US" altLang="en-US">
                <a:latin typeface="Arial" panose="020B0604020202020204" pitchFamily="34" charset="0"/>
              </a:rPr>
              <a:t>Educators should not develop a personal relationship with students that creates an emotional dependency on the educator.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Educators should not furnish or allow a student to consume alcohol, illegal or unauthorized drugs.  Educators should not furnish tobacco to students. </a:t>
            </a:r>
          </a:p>
          <a:p>
            <a:pPr eaLnBrk="1" hangingPunct="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860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25717FC5-9563-4CB2-8E43-DE30995235D8}" type="slidenum">
              <a:rPr lang="en-US" altLang="en-US" sz="1200" smtClean="0">
                <a:latin typeface="Arial" panose="020B0604020202020204" pitchFamily="34" charset="0"/>
                <a:cs typeface="Arial" panose="020B0604020202020204" pitchFamily="34" charset="0"/>
              </a:rPr>
              <a:pPr/>
              <a:t>60</a:t>
            </a:fld>
            <a:endParaRPr lang="en-US" altLang="en-US" sz="1200">
              <a:latin typeface="Arial" panose="020B0604020202020204" pitchFamily="34" charset="0"/>
              <a:cs typeface="Arial" panose="020B0604020202020204" pitchFamily="34" charset="0"/>
            </a:endParaRPr>
          </a:p>
        </p:txBody>
      </p:sp>
      <p:sp>
        <p:nvSpPr>
          <p:cNvPr id="86020" name="Rectangle 2"/>
          <p:cNvSpPr>
            <a:spLocks noGrp="1" noRot="1" noChangeAspect="1" noChangeArrowheads="1" noTextEdit="1"/>
          </p:cNvSpPr>
          <p:nvPr>
            <p:ph type="sldImg"/>
          </p:nvPr>
        </p:nvSpPr>
        <p:spPr>
          <a:ln/>
        </p:spPr>
      </p:sp>
      <p:sp>
        <p:nvSpPr>
          <p:cNvPr id="86021" name="Rectangle 3"/>
          <p:cNvSpPr>
            <a:spLocks noGrp="1" noChangeArrowheads="1"/>
          </p:cNvSpPr>
          <p:nvPr>
            <p:ph type="body" idx="1"/>
          </p:nvPr>
        </p:nvSpPr>
        <p:spPr>
          <a:xfrm>
            <a:off x="685800" y="4416425"/>
            <a:ext cx="5575300" cy="434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Two states that an educator should always maintain a professional relationship with all students, both in and outside the classroom.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three examples in this standard would also be criminal acts and would require reporting under the statute concerning child abuse.</a:t>
            </a:r>
          </a:p>
          <a:p>
            <a:pPr eaLnBrk="1" hangingPunct="1"/>
            <a:r>
              <a:rPr lang="en-US" altLang="en-US">
                <a:latin typeface="Arial" panose="020B0604020202020204" pitchFamily="34" charset="0"/>
              </a:rPr>
              <a:t>The fourth example relates to harassment.  Educators should never harass a student on the basis of race, gender, national origin, religion or disability.</a:t>
            </a:r>
          </a:p>
          <a:p>
            <a:pPr eaLnBrk="1" hangingPunct="1"/>
            <a:r>
              <a:rPr lang="en-US" altLang="en-US">
                <a:latin typeface="Arial" panose="020B0604020202020204" pitchFamily="34" charset="0"/>
              </a:rPr>
              <a:t>Sarcasm is usually a deadly weapon in the hands of a teacher who has great influence in a student’s sense of self-worth.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fifth example involves personal relationships with students.</a:t>
            </a:r>
          </a:p>
          <a:p>
            <a:pPr eaLnBrk="1" hangingPunct="1"/>
            <a:r>
              <a:rPr lang="en-US" altLang="en-US">
                <a:latin typeface="Arial" panose="020B0604020202020204" pitchFamily="34" charset="0"/>
              </a:rPr>
              <a:t>Teachers should be warned about encouraging an inappropriate relationship by means of email, telephone, written messages (notes, letters, cards, etc.)</a:t>
            </a:r>
          </a:p>
          <a:p>
            <a:pPr eaLnBrk="1" hangingPunct="1"/>
            <a:r>
              <a:rPr lang="en-US" altLang="en-US">
                <a:latin typeface="Arial" panose="020B0604020202020204" pitchFamily="34" charset="0"/>
              </a:rPr>
              <a:t>Educators should not date students .</a:t>
            </a:r>
          </a:p>
          <a:p>
            <a:pPr eaLnBrk="1" hangingPunct="1"/>
            <a:r>
              <a:rPr lang="en-US" altLang="en-US">
                <a:latin typeface="Arial" panose="020B0604020202020204" pitchFamily="34" charset="0"/>
              </a:rPr>
              <a:t>Educators should not develop a personal relationship with students that creates an emotional dependency on the educator.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Educators should not furnish or allow a student to consume alcohol, illegal or unauthorized drugs.  Educators should not furnish tobacco to students. </a:t>
            </a:r>
          </a:p>
          <a:p>
            <a:pPr eaLnBrk="1" hangingPunct="1"/>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880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6829517A-FB2D-49CC-82AF-37853C95501A}" type="slidenum">
              <a:rPr lang="en-US" altLang="en-US" sz="1200" smtClean="0">
                <a:latin typeface="Arial" panose="020B0604020202020204" pitchFamily="34" charset="0"/>
                <a:cs typeface="Arial" panose="020B0604020202020204" pitchFamily="34" charset="0"/>
              </a:rPr>
              <a:pPr/>
              <a:t>61</a:t>
            </a:fld>
            <a:endParaRPr lang="en-US" altLang="en-US" sz="1200">
              <a:latin typeface="Arial" panose="020B0604020202020204" pitchFamily="34" charset="0"/>
              <a:cs typeface="Arial" panose="020B0604020202020204" pitchFamily="34" charset="0"/>
            </a:endParaRPr>
          </a:p>
        </p:txBody>
      </p:sp>
      <p:sp>
        <p:nvSpPr>
          <p:cNvPr id="88068" name="Rectangle 2"/>
          <p:cNvSpPr>
            <a:spLocks noGrp="1" noRot="1" noChangeAspect="1" noChangeArrowheads="1" noTextEdit="1"/>
          </p:cNvSpPr>
          <p:nvPr>
            <p:ph type="sldImg"/>
          </p:nvPr>
        </p:nvSpPr>
        <p:spPr>
          <a:ln/>
        </p:spPr>
      </p:sp>
      <p:sp>
        <p:nvSpPr>
          <p:cNvPr id="88069" name="Rectangle 3"/>
          <p:cNvSpPr>
            <a:spLocks noGrp="1" noChangeArrowheads="1"/>
          </p:cNvSpPr>
          <p:nvPr>
            <p:ph type="body" idx="1"/>
          </p:nvPr>
        </p:nvSpPr>
        <p:spPr>
          <a:xfrm>
            <a:off x="685800" y="4416425"/>
            <a:ext cx="5575300" cy="434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Two states that an educator should always maintain a professional relationship with all students, both in and outside the classroom.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three examples in this standard would also be criminal acts and would require reporting under the statute concerning child abuse.</a:t>
            </a:r>
          </a:p>
          <a:p>
            <a:pPr eaLnBrk="1" hangingPunct="1"/>
            <a:r>
              <a:rPr lang="en-US" altLang="en-US">
                <a:latin typeface="Arial" panose="020B0604020202020204" pitchFamily="34" charset="0"/>
              </a:rPr>
              <a:t>The fourth example relates to harassment.  Educators should never harass a student on the basis of race, gender, national origin, religion or disability.</a:t>
            </a:r>
          </a:p>
          <a:p>
            <a:pPr eaLnBrk="1" hangingPunct="1"/>
            <a:r>
              <a:rPr lang="en-US" altLang="en-US">
                <a:latin typeface="Arial" panose="020B0604020202020204" pitchFamily="34" charset="0"/>
              </a:rPr>
              <a:t>Sarcasm is usually a deadly weapon in the hands of a teacher who has great influence in a student’s sense of self-worth.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fifth example involves personal relationships with students.</a:t>
            </a:r>
          </a:p>
          <a:p>
            <a:pPr eaLnBrk="1" hangingPunct="1"/>
            <a:r>
              <a:rPr lang="en-US" altLang="en-US">
                <a:latin typeface="Arial" panose="020B0604020202020204" pitchFamily="34" charset="0"/>
              </a:rPr>
              <a:t>Teachers should be warned about encouraging an inappropriate relationship by means of email, telephone, written messages (notes, letters, cards, etc.)</a:t>
            </a:r>
          </a:p>
          <a:p>
            <a:pPr eaLnBrk="1" hangingPunct="1"/>
            <a:r>
              <a:rPr lang="en-US" altLang="en-US">
                <a:latin typeface="Arial" panose="020B0604020202020204" pitchFamily="34" charset="0"/>
              </a:rPr>
              <a:t>Educators should not date students .</a:t>
            </a:r>
          </a:p>
          <a:p>
            <a:pPr eaLnBrk="1" hangingPunct="1"/>
            <a:r>
              <a:rPr lang="en-US" altLang="en-US">
                <a:latin typeface="Arial" panose="020B0604020202020204" pitchFamily="34" charset="0"/>
              </a:rPr>
              <a:t>Educators should not develop a personal relationship with students that creates an emotional dependency on the educator.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Educators should not furnish or allow a student to consume alcohol, illegal or unauthorized drugs.  Educators should not furnish tobacco to students. </a:t>
            </a:r>
          </a:p>
          <a:p>
            <a:pPr eaLnBrk="1" hangingPunct="1"/>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931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A098739A-9FA9-4312-B9CA-54BDFE3098B3}" type="slidenum">
              <a:rPr lang="en-US" altLang="en-US" sz="1200" smtClean="0">
                <a:latin typeface="Arial" panose="020B0604020202020204" pitchFamily="34" charset="0"/>
                <a:cs typeface="Arial" panose="020B0604020202020204" pitchFamily="34" charset="0"/>
              </a:rPr>
              <a:pPr/>
              <a:t>65</a:t>
            </a:fld>
            <a:endParaRPr lang="en-US" altLang="en-US" sz="1200">
              <a:latin typeface="Arial" panose="020B0604020202020204" pitchFamily="34" charset="0"/>
              <a:cs typeface="Arial" panose="020B0604020202020204" pitchFamily="34" charset="0"/>
            </a:endParaRPr>
          </a:p>
        </p:txBody>
      </p:sp>
      <p:sp>
        <p:nvSpPr>
          <p:cNvPr id="93188" name="Rectangle 2"/>
          <p:cNvSpPr>
            <a:spLocks noGrp="1" noRot="1" noChangeAspect="1" noChangeArrowheads="1" noTextEdit="1"/>
          </p:cNvSpPr>
          <p:nvPr>
            <p:ph type="sldImg"/>
          </p:nvPr>
        </p:nvSpPr>
        <p:spPr>
          <a:ln/>
        </p:spPr>
      </p:sp>
      <p:sp>
        <p:nvSpPr>
          <p:cNvPr id="93189" name="Rectangle 3"/>
          <p:cNvSpPr>
            <a:spLocks noGrp="1" noChangeArrowheads="1"/>
          </p:cNvSpPr>
          <p:nvPr>
            <p:ph type="body" idx="1"/>
          </p:nvPr>
        </p:nvSpPr>
        <p:spPr>
          <a:xfrm>
            <a:off x="685800" y="4416425"/>
            <a:ext cx="5575300" cy="434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Two states that an educator should always maintain a professional relationship with all students, both in and outside the classroom.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three examples in this standard would also be criminal acts and would require reporting under the statute concerning child abuse.</a:t>
            </a:r>
          </a:p>
          <a:p>
            <a:pPr eaLnBrk="1" hangingPunct="1"/>
            <a:r>
              <a:rPr lang="en-US" altLang="en-US">
                <a:latin typeface="Arial" panose="020B0604020202020204" pitchFamily="34" charset="0"/>
              </a:rPr>
              <a:t>The fourth example relates to harassment.  Educators should never harass a student on the basis of race, gender, national origin, religion or disability.</a:t>
            </a:r>
          </a:p>
          <a:p>
            <a:pPr eaLnBrk="1" hangingPunct="1"/>
            <a:r>
              <a:rPr lang="en-US" altLang="en-US">
                <a:latin typeface="Arial" panose="020B0604020202020204" pitchFamily="34" charset="0"/>
              </a:rPr>
              <a:t>Sarcasm is usually a deadly weapon in the hands of a teacher who has great influence in a student’s sense of self-worth.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fifth example involves personal relationships with students.</a:t>
            </a:r>
          </a:p>
          <a:p>
            <a:pPr eaLnBrk="1" hangingPunct="1"/>
            <a:r>
              <a:rPr lang="en-US" altLang="en-US">
                <a:latin typeface="Arial" panose="020B0604020202020204" pitchFamily="34" charset="0"/>
              </a:rPr>
              <a:t>Teachers should be warned about encouraging an inappropriate relationship by means of email, telephone, written messages (notes, letters, cards, etc.)</a:t>
            </a:r>
          </a:p>
          <a:p>
            <a:pPr eaLnBrk="1" hangingPunct="1"/>
            <a:r>
              <a:rPr lang="en-US" altLang="en-US">
                <a:latin typeface="Arial" panose="020B0604020202020204" pitchFamily="34" charset="0"/>
              </a:rPr>
              <a:t>Educators should not date students .</a:t>
            </a:r>
          </a:p>
          <a:p>
            <a:pPr eaLnBrk="1" hangingPunct="1"/>
            <a:r>
              <a:rPr lang="en-US" altLang="en-US">
                <a:latin typeface="Arial" panose="020B0604020202020204" pitchFamily="34" charset="0"/>
              </a:rPr>
              <a:t>Educators should not develop a personal relationship with students that creates an emotional dependency on the educator.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Educators should not furnish or allow a student to consume alcohol, illegal or unauthorized drugs.  Educators should not furnish tobacco to students. </a:t>
            </a:r>
          </a:p>
          <a:p>
            <a:pPr eaLnBrk="1" hangingPunct="1"/>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952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581C7E0B-F6E6-4CBD-9DB8-BC8F0A182288}" type="slidenum">
              <a:rPr lang="en-US" altLang="en-US" sz="1200" smtClean="0">
                <a:latin typeface="Arial" panose="020B0604020202020204" pitchFamily="34" charset="0"/>
                <a:cs typeface="Arial" panose="020B0604020202020204" pitchFamily="34" charset="0"/>
              </a:rPr>
              <a:pPr/>
              <a:t>66</a:t>
            </a:fld>
            <a:endParaRPr lang="en-US" altLang="en-US" sz="1200">
              <a:latin typeface="Arial" panose="020B0604020202020204" pitchFamily="34" charset="0"/>
              <a:cs typeface="Arial" panose="020B0604020202020204" pitchFamily="34" charset="0"/>
            </a:endParaRPr>
          </a:p>
        </p:txBody>
      </p:sp>
      <p:sp>
        <p:nvSpPr>
          <p:cNvPr id="95236" name="Rectangle 2"/>
          <p:cNvSpPr>
            <a:spLocks noGrp="1" noRot="1" noChangeAspect="1" noChangeArrowheads="1" noTextEdit="1"/>
          </p:cNvSpPr>
          <p:nvPr>
            <p:ph type="sldImg"/>
          </p:nvPr>
        </p:nvSpPr>
        <p:spPr>
          <a:ln/>
        </p:spPr>
      </p:sp>
      <p:sp>
        <p:nvSpPr>
          <p:cNvPr id="95237" name="Rectangle 3"/>
          <p:cNvSpPr>
            <a:spLocks noGrp="1" noChangeArrowheads="1"/>
          </p:cNvSpPr>
          <p:nvPr>
            <p:ph type="body" idx="1"/>
          </p:nvPr>
        </p:nvSpPr>
        <p:spPr>
          <a:xfrm>
            <a:off x="685800" y="4416425"/>
            <a:ext cx="5575300" cy="434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Two states that an educator should always maintain a professional relationship with all students, both in and outside the classroom.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three examples in this standard would also be criminal acts and would require reporting under the statute concerning child abuse.</a:t>
            </a:r>
          </a:p>
          <a:p>
            <a:pPr eaLnBrk="1" hangingPunct="1"/>
            <a:r>
              <a:rPr lang="en-US" altLang="en-US">
                <a:latin typeface="Arial" panose="020B0604020202020204" pitchFamily="34" charset="0"/>
              </a:rPr>
              <a:t>The fourth example relates to harassment.  Educators should never harass a student on the basis of race, gender, national origin, religion or disability.</a:t>
            </a:r>
          </a:p>
          <a:p>
            <a:pPr eaLnBrk="1" hangingPunct="1"/>
            <a:r>
              <a:rPr lang="en-US" altLang="en-US">
                <a:latin typeface="Arial" panose="020B0604020202020204" pitchFamily="34" charset="0"/>
              </a:rPr>
              <a:t>Sarcasm is usually a deadly weapon in the hands of a teacher who has great influence in a student’s sense of self-worth.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fifth example involves personal relationships with students.</a:t>
            </a:r>
          </a:p>
          <a:p>
            <a:pPr eaLnBrk="1" hangingPunct="1"/>
            <a:r>
              <a:rPr lang="en-US" altLang="en-US">
                <a:latin typeface="Arial" panose="020B0604020202020204" pitchFamily="34" charset="0"/>
              </a:rPr>
              <a:t>Teachers should be warned about encouraging an inappropriate relationship by means of email, telephone, written messages (notes, letters, cards, etc.)</a:t>
            </a:r>
          </a:p>
          <a:p>
            <a:pPr eaLnBrk="1" hangingPunct="1"/>
            <a:r>
              <a:rPr lang="en-US" altLang="en-US">
                <a:latin typeface="Arial" panose="020B0604020202020204" pitchFamily="34" charset="0"/>
              </a:rPr>
              <a:t>Educators should not date students .</a:t>
            </a:r>
          </a:p>
          <a:p>
            <a:pPr eaLnBrk="1" hangingPunct="1"/>
            <a:r>
              <a:rPr lang="en-US" altLang="en-US">
                <a:latin typeface="Arial" panose="020B0604020202020204" pitchFamily="34" charset="0"/>
              </a:rPr>
              <a:t>Educators should not develop a personal relationship with students that creates an emotional dependency on the educator.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Educators should not furnish or allow a student to consume alcohol, illegal or unauthorized drugs.  Educators should not furnish tobacco to students. </a:t>
            </a:r>
          </a:p>
          <a:p>
            <a:pPr eaLnBrk="1" hangingPunct="1"/>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993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269232EF-1062-4853-B5BB-AE171F84022A}" type="slidenum">
              <a:rPr lang="en-US" altLang="en-US" sz="1200" smtClean="0">
                <a:latin typeface="Arial" panose="020B0604020202020204" pitchFamily="34" charset="0"/>
                <a:cs typeface="Arial" panose="020B0604020202020204" pitchFamily="34" charset="0"/>
              </a:rPr>
              <a:pPr/>
              <a:t>69</a:t>
            </a:fld>
            <a:endParaRPr lang="en-US" altLang="en-US" sz="1200">
              <a:latin typeface="Arial" panose="020B0604020202020204" pitchFamily="34" charset="0"/>
              <a:cs typeface="Arial" panose="020B0604020202020204" pitchFamily="34" charset="0"/>
            </a:endParaRPr>
          </a:p>
        </p:txBody>
      </p:sp>
      <p:sp>
        <p:nvSpPr>
          <p:cNvPr id="99332" name="Rectangle 2"/>
          <p:cNvSpPr>
            <a:spLocks noGrp="1" noRot="1" noChangeAspect="1" noChangeArrowheads="1" noTextEdit="1"/>
          </p:cNvSpPr>
          <p:nvPr>
            <p:ph type="sldImg"/>
          </p:nvPr>
        </p:nvSpPr>
        <p:spPr>
          <a:ln/>
        </p:spPr>
      </p:sp>
      <p:sp>
        <p:nvSpPr>
          <p:cNvPr id="99333" name="Rectangle 3"/>
          <p:cNvSpPr>
            <a:spLocks noGrp="1" noChangeArrowheads="1"/>
          </p:cNvSpPr>
          <p:nvPr>
            <p:ph type="body" idx="1"/>
          </p:nvPr>
        </p:nvSpPr>
        <p:spPr>
          <a:xfrm>
            <a:off x="685800" y="4416425"/>
            <a:ext cx="5575300" cy="434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Two states that an educator should always maintain a professional relationship with all students, both in and outside the classroom.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three examples in this standard would also be criminal acts and would require reporting under the statute concerning child abuse.</a:t>
            </a:r>
          </a:p>
          <a:p>
            <a:pPr eaLnBrk="1" hangingPunct="1"/>
            <a:r>
              <a:rPr lang="en-US" altLang="en-US">
                <a:latin typeface="Arial" panose="020B0604020202020204" pitchFamily="34" charset="0"/>
              </a:rPr>
              <a:t>The fourth example relates to harassment.  Educators should never harass a student on the basis of race, gender, national origin, religion or disability.</a:t>
            </a:r>
          </a:p>
          <a:p>
            <a:pPr eaLnBrk="1" hangingPunct="1"/>
            <a:r>
              <a:rPr lang="en-US" altLang="en-US">
                <a:latin typeface="Arial" panose="020B0604020202020204" pitchFamily="34" charset="0"/>
              </a:rPr>
              <a:t>Sarcasm is usually a deadly weapon in the hands of a teacher who has great influence in a student’s sense of self-worth.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fifth example involves personal relationships with students.</a:t>
            </a:r>
          </a:p>
          <a:p>
            <a:pPr eaLnBrk="1" hangingPunct="1"/>
            <a:r>
              <a:rPr lang="en-US" altLang="en-US">
                <a:latin typeface="Arial" panose="020B0604020202020204" pitchFamily="34" charset="0"/>
              </a:rPr>
              <a:t>Teachers should be warned about encouraging an inappropriate relationship by means of email, telephone, written messages (notes, letters, cards, etc.)</a:t>
            </a:r>
          </a:p>
          <a:p>
            <a:pPr eaLnBrk="1" hangingPunct="1"/>
            <a:r>
              <a:rPr lang="en-US" altLang="en-US">
                <a:latin typeface="Arial" panose="020B0604020202020204" pitchFamily="34" charset="0"/>
              </a:rPr>
              <a:t>Educators should not date students .</a:t>
            </a:r>
          </a:p>
          <a:p>
            <a:pPr eaLnBrk="1" hangingPunct="1"/>
            <a:r>
              <a:rPr lang="en-US" altLang="en-US">
                <a:latin typeface="Arial" panose="020B0604020202020204" pitchFamily="34" charset="0"/>
              </a:rPr>
              <a:t>Educators should not develop a personal relationship with students that creates an emotional dependency on the educator.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Educators should not furnish or allow a student to consume alcohol, illegal or unauthorized drugs.  Educators should not furnish tobacco to students. </a:t>
            </a:r>
          </a:p>
          <a:p>
            <a:pPr eaLnBrk="1" hangingPunct="1"/>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1013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91F8BA89-833F-4E77-BB0A-8FAA09220C33}" type="slidenum">
              <a:rPr lang="en-US" altLang="en-US" sz="1200" smtClean="0">
                <a:latin typeface="Arial" panose="020B0604020202020204" pitchFamily="34" charset="0"/>
                <a:cs typeface="Arial" panose="020B0604020202020204" pitchFamily="34" charset="0"/>
              </a:rPr>
              <a:pPr/>
              <a:t>70</a:t>
            </a:fld>
            <a:endParaRPr lang="en-US" altLang="en-US" sz="1200">
              <a:latin typeface="Arial" panose="020B0604020202020204" pitchFamily="34" charset="0"/>
              <a:cs typeface="Arial" panose="020B0604020202020204" pitchFamily="34" charset="0"/>
            </a:endParaRPr>
          </a:p>
        </p:txBody>
      </p:sp>
      <p:sp>
        <p:nvSpPr>
          <p:cNvPr id="101380" name="Rectangle 2"/>
          <p:cNvSpPr>
            <a:spLocks noGrp="1" noRot="1" noChangeAspect="1" noChangeArrowheads="1" noTextEdit="1"/>
          </p:cNvSpPr>
          <p:nvPr>
            <p:ph type="sldImg"/>
          </p:nvPr>
        </p:nvSpPr>
        <p:spPr>
          <a:ln/>
        </p:spPr>
      </p:sp>
      <p:sp>
        <p:nvSpPr>
          <p:cNvPr id="101381" name="Rectangle 3"/>
          <p:cNvSpPr>
            <a:spLocks noGrp="1" noChangeArrowheads="1"/>
          </p:cNvSpPr>
          <p:nvPr>
            <p:ph type="body" idx="1"/>
          </p:nvPr>
        </p:nvSpPr>
        <p:spPr>
          <a:xfrm>
            <a:off x="685800" y="4416425"/>
            <a:ext cx="5575300" cy="434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Two states that an educator should always maintain a professional relationship with all students, both in and outside the classroom.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three examples in this standard would also be criminal acts and would require reporting under the statute concerning child abuse.</a:t>
            </a:r>
          </a:p>
          <a:p>
            <a:pPr eaLnBrk="1" hangingPunct="1"/>
            <a:r>
              <a:rPr lang="en-US" altLang="en-US">
                <a:latin typeface="Arial" panose="020B0604020202020204" pitchFamily="34" charset="0"/>
              </a:rPr>
              <a:t>The fourth example relates to harassment.  Educators should never harass a student on the basis of race, gender, national origin, religion or disability.</a:t>
            </a:r>
          </a:p>
          <a:p>
            <a:pPr eaLnBrk="1" hangingPunct="1"/>
            <a:r>
              <a:rPr lang="en-US" altLang="en-US">
                <a:latin typeface="Arial" panose="020B0604020202020204" pitchFamily="34" charset="0"/>
              </a:rPr>
              <a:t>Sarcasm is usually a deadly weapon in the hands of a teacher who has great influence in a student’s sense of self-worth.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fifth example involves personal relationships with students.</a:t>
            </a:r>
          </a:p>
          <a:p>
            <a:pPr eaLnBrk="1" hangingPunct="1"/>
            <a:r>
              <a:rPr lang="en-US" altLang="en-US">
                <a:latin typeface="Arial" panose="020B0604020202020204" pitchFamily="34" charset="0"/>
              </a:rPr>
              <a:t>Teachers should be warned about encouraging an inappropriate relationship by means of email, telephone, written messages (notes, letters, cards, etc.)</a:t>
            </a:r>
          </a:p>
          <a:p>
            <a:pPr eaLnBrk="1" hangingPunct="1"/>
            <a:r>
              <a:rPr lang="en-US" altLang="en-US">
                <a:latin typeface="Arial" panose="020B0604020202020204" pitchFamily="34" charset="0"/>
              </a:rPr>
              <a:t>Educators should not date students .</a:t>
            </a:r>
          </a:p>
          <a:p>
            <a:pPr eaLnBrk="1" hangingPunct="1"/>
            <a:r>
              <a:rPr lang="en-US" altLang="en-US">
                <a:latin typeface="Arial" panose="020B0604020202020204" pitchFamily="34" charset="0"/>
              </a:rPr>
              <a:t>Educators should not develop a personal relationship with students that creates an emotional dependency on the educator.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Educators should not furnish or allow a student to consume alcohol, illegal or unauthorized drugs.  Educators should not furnish tobacco to students. </a:t>
            </a:r>
          </a:p>
          <a:p>
            <a:pPr eaLnBrk="1" hangingPunct="1"/>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87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348D7CF4-16F4-4AC6-8EEB-942A52AB4380}" type="slidenum">
              <a:rPr lang="en-US" altLang="en-US" sz="1200" smtClean="0">
                <a:latin typeface="Arial" panose="020B0604020202020204" pitchFamily="34" charset="0"/>
              </a:rPr>
              <a:pPr/>
              <a:t>86</a:t>
            </a:fld>
            <a:endParaRPr lang="en-US" altLang="en-US" sz="1200">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208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D91E5F19-0AB8-491A-BE48-1B618A422B20}" type="slidenum">
              <a:rPr lang="en-US" altLang="en-US" sz="1200" smtClean="0">
                <a:latin typeface="Arial" panose="020B0604020202020204" pitchFamily="34" charset="0"/>
              </a:rPr>
              <a:pPr/>
              <a:t>87</a:t>
            </a:fld>
            <a:endParaRPr lang="en-US" altLang="en-US" sz="1200">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228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0558CCFB-6E99-4456-AB1F-6EC8B2019A87}" type="slidenum">
              <a:rPr lang="en-US" altLang="en-US" sz="1200" smtClean="0">
                <a:latin typeface="Arial" panose="020B0604020202020204" pitchFamily="34" charset="0"/>
              </a:rPr>
              <a:pPr/>
              <a:t>88</a:t>
            </a:fld>
            <a:endParaRPr lang="en-US" altLang="en-US" sz="1200">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249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8C5BA0EB-5F2D-48EB-B2EE-BE2AA2E95791}" type="slidenum">
              <a:rPr lang="en-US" altLang="en-US" sz="1200" smtClean="0">
                <a:latin typeface="Arial" panose="020B0604020202020204" pitchFamily="34" charset="0"/>
              </a:rPr>
              <a:pPr/>
              <a:t>89</a:t>
            </a:fld>
            <a:endParaRPr lang="en-US" altLang="en-US" sz="120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5D66FA4B-0B76-43BE-BA17-8C09DE6EF83F}" type="slidenum">
              <a:rPr lang="en-US" altLang="en-US" sz="1200" smtClean="0">
                <a:latin typeface="Arial" panose="020B0604020202020204" pitchFamily="34" charset="0"/>
                <a:cs typeface="Arial" panose="020B0604020202020204" pitchFamily="34" charset="0"/>
              </a:rPr>
              <a:pPr/>
              <a:t>13</a:t>
            </a:fld>
            <a:endParaRPr lang="en-US" altLang="en-US" sz="1200">
              <a:latin typeface="Arial" panose="020B0604020202020204" pitchFamily="34" charset="0"/>
              <a:cs typeface="Arial" panose="020B0604020202020204" pitchFamily="34" charset="0"/>
            </a:endParaRPr>
          </a:p>
        </p:txBody>
      </p:sp>
      <p:sp>
        <p:nvSpPr>
          <p:cNvPr id="96260" name="Rectangle 6"/>
          <p:cNvSpPr txBox="1">
            <a:spLocks noGrp="1" noChangeArrowheads="1"/>
          </p:cNvSpPr>
          <p:nvPr/>
        </p:nvSpPr>
        <p:spPr bwMode="auto">
          <a:xfrm>
            <a:off x="0" y="8829675"/>
            <a:ext cx="2971800" cy="465138"/>
          </a:xfrm>
          <a:prstGeom prst="rect">
            <a:avLst/>
          </a:prstGeom>
          <a:noFill/>
          <a:ln>
            <a:noFill/>
          </a:ln>
        </p:spPr>
        <p:txBody>
          <a:bodyPr lIns="91276" tIns="45639" rIns="91276" bIns="45639" anchor="b"/>
          <a:lstStyle>
            <a:lvl1pPr defTabSz="912813" eaLnBrk="0" hangingPunct="0">
              <a:spcBef>
                <a:spcPct val="30000"/>
              </a:spcBef>
              <a:defRPr sz="1200">
                <a:solidFill>
                  <a:schemeClr val="tx1"/>
                </a:solidFill>
                <a:latin typeface="Arial" charset="0"/>
                <a:cs typeface="Arial" charset="0"/>
              </a:defRPr>
            </a:lvl1pPr>
            <a:lvl2pPr marL="742950" indent="-285750" defTabSz="912813" eaLnBrk="0" hangingPunct="0">
              <a:spcBef>
                <a:spcPct val="30000"/>
              </a:spcBef>
              <a:defRPr sz="1200">
                <a:solidFill>
                  <a:schemeClr val="tx1"/>
                </a:solidFill>
                <a:latin typeface="Arial" charset="0"/>
                <a:cs typeface="Arial" charset="0"/>
              </a:defRPr>
            </a:lvl2pPr>
            <a:lvl3pPr marL="1143000" indent="-228600" defTabSz="912813" eaLnBrk="0" hangingPunct="0">
              <a:spcBef>
                <a:spcPct val="30000"/>
              </a:spcBef>
              <a:defRPr sz="1200">
                <a:solidFill>
                  <a:schemeClr val="tx1"/>
                </a:solidFill>
                <a:latin typeface="Arial" charset="0"/>
                <a:cs typeface="Arial" charset="0"/>
              </a:defRPr>
            </a:lvl3pPr>
            <a:lvl4pPr marL="1600200" indent="-228600" defTabSz="912813" eaLnBrk="0" hangingPunct="0">
              <a:spcBef>
                <a:spcPct val="30000"/>
              </a:spcBef>
              <a:defRPr sz="1200">
                <a:solidFill>
                  <a:schemeClr val="tx1"/>
                </a:solidFill>
                <a:latin typeface="Arial" charset="0"/>
                <a:cs typeface="Arial" charset="0"/>
              </a:defRPr>
            </a:lvl4pPr>
            <a:lvl5pPr marL="2057400" indent="-228600" defTabSz="912813" eaLnBrk="0" hangingPunct="0">
              <a:spcBef>
                <a:spcPct val="30000"/>
              </a:spcBef>
              <a:defRPr sz="1200">
                <a:solidFill>
                  <a:schemeClr val="tx1"/>
                </a:solidFill>
                <a:latin typeface="Arial" charset="0"/>
                <a:cs typeface="Arial" charset="0"/>
              </a:defRPr>
            </a:lvl5pPr>
            <a:lvl6pPr marL="2514600" indent="-228600" defTabSz="912813" eaLnBrk="0" fontAlgn="base" hangingPunct="0">
              <a:spcBef>
                <a:spcPct val="30000"/>
              </a:spcBef>
              <a:spcAft>
                <a:spcPct val="0"/>
              </a:spcAft>
              <a:defRPr sz="1200">
                <a:solidFill>
                  <a:schemeClr val="tx1"/>
                </a:solidFill>
                <a:latin typeface="Arial" charset="0"/>
                <a:cs typeface="Arial" charset="0"/>
              </a:defRPr>
            </a:lvl6pPr>
            <a:lvl7pPr marL="2971800" indent="-228600" defTabSz="912813" eaLnBrk="0" fontAlgn="base" hangingPunct="0">
              <a:spcBef>
                <a:spcPct val="30000"/>
              </a:spcBef>
              <a:spcAft>
                <a:spcPct val="0"/>
              </a:spcAft>
              <a:defRPr sz="1200">
                <a:solidFill>
                  <a:schemeClr val="tx1"/>
                </a:solidFill>
                <a:latin typeface="Arial" charset="0"/>
                <a:cs typeface="Arial" charset="0"/>
              </a:defRPr>
            </a:lvl7pPr>
            <a:lvl8pPr marL="3429000" indent="-228600" defTabSz="912813" eaLnBrk="0" fontAlgn="base" hangingPunct="0">
              <a:spcBef>
                <a:spcPct val="30000"/>
              </a:spcBef>
              <a:spcAft>
                <a:spcPct val="0"/>
              </a:spcAft>
              <a:defRPr sz="1200">
                <a:solidFill>
                  <a:schemeClr val="tx1"/>
                </a:solidFill>
                <a:latin typeface="Arial" charset="0"/>
                <a:cs typeface="Arial" charset="0"/>
              </a:defRPr>
            </a:lvl8pPr>
            <a:lvl9pPr marL="3886200" indent="-228600" defTabSz="912813" eaLnBrk="0" fontAlgn="base" hangingPunct="0">
              <a:spcBef>
                <a:spcPct val="30000"/>
              </a:spcBef>
              <a:spcAft>
                <a:spcPct val="0"/>
              </a:spcAft>
              <a:defRPr sz="1200">
                <a:solidFill>
                  <a:schemeClr val="tx1"/>
                </a:solidFill>
                <a:latin typeface="Arial" charset="0"/>
                <a:cs typeface="Arial" charset="0"/>
              </a:defRPr>
            </a:lvl9pPr>
          </a:lstStyle>
          <a:p>
            <a:pPr algn="ctr" eaLnBrk="1" hangingPunct="1">
              <a:spcBef>
                <a:spcPct val="0"/>
              </a:spcBef>
              <a:defRPr/>
            </a:pPr>
            <a:r>
              <a:rPr lang="en-US" altLang="en-US">
                <a:effectLst>
                  <a:outerShdw blurRad="38100" dist="38100" dir="2700000" algn="tl">
                    <a:srgbClr val="000000">
                      <a:alpha val="43137"/>
                    </a:srgbClr>
                  </a:outerShdw>
                </a:effectLst>
              </a:rPr>
              <a:t>Georgia Professional Standards Commission</a:t>
            </a:r>
          </a:p>
        </p:txBody>
      </p:sp>
      <p:sp>
        <p:nvSpPr>
          <p:cNvPr id="96261" name="Rectangle 7"/>
          <p:cNvSpPr txBox="1">
            <a:spLocks noGrp="1" noChangeArrowheads="1"/>
          </p:cNvSpPr>
          <p:nvPr/>
        </p:nvSpPr>
        <p:spPr bwMode="auto">
          <a:xfrm>
            <a:off x="3884613" y="8829675"/>
            <a:ext cx="2971800" cy="465138"/>
          </a:xfrm>
          <a:prstGeom prst="rect">
            <a:avLst/>
          </a:prstGeom>
          <a:noFill/>
          <a:ln>
            <a:noFill/>
          </a:ln>
        </p:spPr>
        <p:txBody>
          <a:bodyPr lIns="91276" tIns="45639" rIns="91276" bIns="45639" anchor="b"/>
          <a:lstStyle>
            <a:lvl1pPr defTabSz="912813">
              <a:spcBef>
                <a:spcPct val="30000"/>
              </a:spcBef>
              <a:defRPr sz="1200">
                <a:solidFill>
                  <a:schemeClr val="tx1"/>
                </a:solidFill>
                <a:latin typeface="Arial" panose="020B0604020202020204" pitchFamily="34" charset="0"/>
              </a:defRPr>
            </a:lvl1pPr>
            <a:lvl2pPr marL="742950" indent="-285750" defTabSz="912813">
              <a:spcBef>
                <a:spcPct val="30000"/>
              </a:spcBef>
              <a:defRPr sz="1200">
                <a:solidFill>
                  <a:schemeClr val="tx1"/>
                </a:solidFill>
                <a:latin typeface="Arial" panose="020B0604020202020204" pitchFamily="34" charset="0"/>
              </a:defRPr>
            </a:lvl2pPr>
            <a:lvl3pPr marL="1143000" indent="-228600" defTabSz="912813">
              <a:spcBef>
                <a:spcPct val="30000"/>
              </a:spcBef>
              <a:defRPr sz="1200">
                <a:solidFill>
                  <a:schemeClr val="tx1"/>
                </a:solidFill>
                <a:latin typeface="Arial" panose="020B0604020202020204" pitchFamily="34" charset="0"/>
              </a:defRPr>
            </a:lvl3pPr>
            <a:lvl4pPr marL="1600200" indent="-228600" defTabSz="912813">
              <a:spcBef>
                <a:spcPct val="30000"/>
              </a:spcBef>
              <a:defRPr sz="1200">
                <a:solidFill>
                  <a:schemeClr val="tx1"/>
                </a:solidFill>
                <a:latin typeface="Arial" panose="020B0604020202020204" pitchFamily="34" charset="0"/>
              </a:defRPr>
            </a:lvl4pPr>
            <a:lvl5pPr marL="2057400" indent="-228600" defTabSz="912813">
              <a:spcBef>
                <a:spcPct val="30000"/>
              </a:spcBef>
              <a:defRPr sz="1200">
                <a:solidFill>
                  <a:schemeClr val="tx1"/>
                </a:solidFill>
                <a:latin typeface="Arial" panose="020B0604020202020204" pitchFamily="34" charset="0"/>
              </a:defRPr>
            </a:lvl5pPr>
            <a:lvl6pPr marL="2514600" indent="-228600" defTabSz="91281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281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281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2813"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defRPr/>
            </a:pPr>
            <a:fld id="{FFCFE5FB-FC1E-4E2C-97D3-79A807D8ACFE}" type="slidenum">
              <a:rPr lang="en-US" altLang="en-US" smtClean="0">
                <a:effectLst>
                  <a:outerShdw blurRad="38100" dist="38100" dir="2700000" algn="tl">
                    <a:srgbClr val="C0C0C0"/>
                  </a:outerShdw>
                </a:effectLst>
                <a:cs typeface="Arial" panose="020B0604020202020204" pitchFamily="34" charset="0"/>
              </a:rPr>
              <a:pPr algn="r" eaLnBrk="1" hangingPunct="1">
                <a:spcBef>
                  <a:spcPct val="0"/>
                </a:spcBef>
                <a:defRPr/>
              </a:pPr>
              <a:t>13</a:t>
            </a:fld>
            <a:endParaRPr lang="en-US" altLang="en-US">
              <a:effectLst>
                <a:outerShdw blurRad="38100" dist="38100" dir="2700000" algn="tl">
                  <a:srgbClr val="C0C0C0"/>
                </a:outerShdw>
              </a:effectLst>
              <a:cs typeface="Arial" panose="020B0604020202020204" pitchFamily="34" charset="0"/>
            </a:endParaRPr>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xfrm>
            <a:off x="685800" y="4416425"/>
            <a:ext cx="5575300" cy="434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Two states that an educator should always maintain a professional relationship with all students, both in and outside the classroom.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three examples in this standard would also be criminal acts and would require reporting under the statute concerning child abuse.</a:t>
            </a:r>
          </a:p>
          <a:p>
            <a:pPr eaLnBrk="1" hangingPunct="1"/>
            <a:r>
              <a:rPr lang="en-US" altLang="en-US">
                <a:latin typeface="Arial" panose="020B0604020202020204" pitchFamily="34" charset="0"/>
              </a:rPr>
              <a:t>The fourth example relates to harassment.  Educators should never harass a student on the basis of race, gender, national origin, religion or disability.</a:t>
            </a:r>
          </a:p>
          <a:p>
            <a:pPr eaLnBrk="1" hangingPunct="1"/>
            <a:r>
              <a:rPr lang="en-US" altLang="en-US">
                <a:latin typeface="Arial" panose="020B0604020202020204" pitchFamily="34" charset="0"/>
              </a:rPr>
              <a:t>Sarcasm is usually a deadly weapon in the hands of a teacher who has great influence in a student’s sense of self-worth.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fifth example involves personal relationships with students.</a:t>
            </a:r>
          </a:p>
          <a:p>
            <a:pPr eaLnBrk="1" hangingPunct="1"/>
            <a:r>
              <a:rPr lang="en-US" altLang="en-US">
                <a:latin typeface="Arial" panose="020B0604020202020204" pitchFamily="34" charset="0"/>
              </a:rPr>
              <a:t>Teachers should be warned about encouraging an inappropriate relationship by means of email, telephone, written messages (notes, letters, cards, etc.)</a:t>
            </a:r>
          </a:p>
          <a:p>
            <a:pPr eaLnBrk="1" hangingPunct="1"/>
            <a:r>
              <a:rPr lang="en-US" altLang="en-US">
                <a:latin typeface="Arial" panose="020B0604020202020204" pitchFamily="34" charset="0"/>
              </a:rPr>
              <a:t>Educators should not date students .</a:t>
            </a:r>
          </a:p>
          <a:p>
            <a:pPr eaLnBrk="1" hangingPunct="1"/>
            <a:r>
              <a:rPr lang="en-US" altLang="en-US">
                <a:latin typeface="Arial" panose="020B0604020202020204" pitchFamily="34" charset="0"/>
              </a:rPr>
              <a:t>Educators should not develop a personal relationship with students that creates an emotional dependency on the educator.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Educators should not furnish or allow a student to consume alcohol, illegal or unauthorized drugs.  Educators should not furnish tobacco to students. </a:t>
            </a:r>
          </a:p>
          <a:p>
            <a:pPr eaLnBrk="1" hangingPunct="1"/>
            <a:endParaRPr lang="en-US" altLang="en-US">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269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214F4A8D-DBF2-4C3C-8755-335F822E7336}" type="slidenum">
              <a:rPr lang="en-US" altLang="en-US" sz="1200" smtClean="0">
                <a:latin typeface="Arial" panose="020B0604020202020204" pitchFamily="34" charset="0"/>
              </a:rPr>
              <a:pPr/>
              <a:t>90</a:t>
            </a:fld>
            <a:endParaRPr lang="en-US" altLang="en-US" sz="1200">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rPr>
              <a:t>Georgia Professional Standards Commission</a:t>
            </a:r>
          </a:p>
        </p:txBody>
      </p:sp>
      <p:sp>
        <p:nvSpPr>
          <p:cNvPr id="1310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BEE5D79E-E67C-472F-AAEE-2ACE83A2118E}" type="slidenum">
              <a:rPr lang="en-US" altLang="en-US" sz="1200" smtClean="0">
                <a:latin typeface="Arial" panose="020B0604020202020204" pitchFamily="34" charset="0"/>
              </a:rPr>
              <a:pPr/>
              <a:t>93</a:t>
            </a:fld>
            <a:endParaRPr lang="en-US" altLang="en-US" sz="1200">
              <a:latin typeface="Arial" panose="020B0604020202020204" pitchFamily="34" charset="0"/>
            </a:endParaRPr>
          </a:p>
        </p:txBody>
      </p:sp>
      <p:sp>
        <p:nvSpPr>
          <p:cNvPr id="131076"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76" tIns="45639" rIns="91276" bIns="45639" anchor="b"/>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pPr eaLnBrk="1" hangingPunct="1"/>
            <a:r>
              <a:rPr lang="en-US" altLang="en-US" sz="1200">
                <a:latin typeface="Arial" panose="020B0604020202020204" pitchFamily="34" charset="0"/>
              </a:rPr>
              <a:t>Georgia Professional Standards Commission</a:t>
            </a:r>
          </a:p>
        </p:txBody>
      </p:sp>
      <p:sp>
        <p:nvSpPr>
          <p:cNvPr id="131077"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76" tIns="45639" rIns="91276" bIns="45639" anchor="b"/>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pPr algn="r" eaLnBrk="1" hangingPunct="1"/>
            <a:fld id="{A711C7F3-6812-4619-B305-F2BE6BA41E48}" type="slidenum">
              <a:rPr lang="en-US" altLang="en-US" sz="1200">
                <a:latin typeface="Arial" panose="020B0604020202020204" pitchFamily="34" charset="0"/>
              </a:rPr>
              <a:pPr algn="r" eaLnBrk="1" hangingPunct="1"/>
              <a:t>93</a:t>
            </a:fld>
            <a:endParaRPr lang="en-US" altLang="en-US" sz="1200">
              <a:latin typeface="Arial" panose="020B0604020202020204" pitchFamily="34" charset="0"/>
            </a:endParaRPr>
          </a:p>
        </p:txBody>
      </p:sp>
      <p:sp>
        <p:nvSpPr>
          <p:cNvPr id="131078" name="Rectangle 2"/>
          <p:cNvSpPr>
            <a:spLocks noGrp="1" noRot="1" noChangeAspect="1" noChangeArrowheads="1" noTextEdit="1"/>
          </p:cNvSpPr>
          <p:nvPr>
            <p:ph type="sldImg"/>
          </p:nvPr>
        </p:nvSpPr>
        <p:spPr>
          <a:ln/>
        </p:spPr>
      </p:sp>
      <p:sp>
        <p:nvSpPr>
          <p:cNvPr id="131079" name="Rectangle 3"/>
          <p:cNvSpPr>
            <a:spLocks noGrp="1" noChangeArrowheads="1"/>
          </p:cNvSpPr>
          <p:nvPr>
            <p:ph type="body" idx="1"/>
          </p:nvPr>
        </p:nvSpPr>
        <p:spPr>
          <a:xfrm>
            <a:off x="685800" y="4416425"/>
            <a:ext cx="5486400" cy="277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CBD3B594-8C8D-42B6-99F9-AF83190A6D0A}" type="slidenum">
              <a:rPr lang="en-US" altLang="en-US" sz="1200" smtClean="0">
                <a:latin typeface="Arial" panose="020B0604020202020204" pitchFamily="34" charset="0"/>
                <a:cs typeface="Arial" panose="020B0604020202020204" pitchFamily="34" charset="0"/>
              </a:rPr>
              <a:pPr/>
              <a:t>14</a:t>
            </a:fld>
            <a:endParaRPr lang="en-US" altLang="en-US" sz="1200">
              <a:latin typeface="Arial" panose="020B0604020202020204" pitchFamily="34" charset="0"/>
              <a:cs typeface="Arial" panose="020B0604020202020204" pitchFamily="34" charset="0"/>
            </a:endParaRPr>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xfrm>
            <a:off x="685800" y="4416425"/>
            <a:ext cx="5575300" cy="434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Two states that an educator should always maintain a professional relationship with all students, both in and outside the classroom.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three examples in this standard would also be criminal acts and would require reporting under the statute concerning child abuse.</a:t>
            </a:r>
          </a:p>
          <a:p>
            <a:pPr eaLnBrk="1" hangingPunct="1"/>
            <a:r>
              <a:rPr lang="en-US" altLang="en-US">
                <a:latin typeface="Arial" panose="020B0604020202020204" pitchFamily="34" charset="0"/>
              </a:rPr>
              <a:t>The fourth example relates to harassment.  Educators should never harass a student on the basis of race, gender, national origin, religion or disability.</a:t>
            </a:r>
          </a:p>
          <a:p>
            <a:pPr eaLnBrk="1" hangingPunct="1"/>
            <a:r>
              <a:rPr lang="en-US" altLang="en-US">
                <a:latin typeface="Arial" panose="020B0604020202020204" pitchFamily="34" charset="0"/>
              </a:rPr>
              <a:t>Sarcasm is usually a deadly weapon in the hands of a teacher who has great influence in a student’s sense of self-worth.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fifth example involves personal relationships with students.</a:t>
            </a:r>
          </a:p>
          <a:p>
            <a:pPr eaLnBrk="1" hangingPunct="1"/>
            <a:r>
              <a:rPr lang="en-US" altLang="en-US">
                <a:latin typeface="Arial" panose="020B0604020202020204" pitchFamily="34" charset="0"/>
              </a:rPr>
              <a:t>Teachers should be warned about encouraging an inappropriate relationship by means of email, telephone, written messages (notes, letters, cards, etc.)</a:t>
            </a:r>
          </a:p>
          <a:p>
            <a:pPr eaLnBrk="1" hangingPunct="1"/>
            <a:r>
              <a:rPr lang="en-US" altLang="en-US">
                <a:latin typeface="Arial" panose="020B0604020202020204" pitchFamily="34" charset="0"/>
              </a:rPr>
              <a:t>Educators should not date students .</a:t>
            </a:r>
          </a:p>
          <a:p>
            <a:pPr eaLnBrk="1" hangingPunct="1"/>
            <a:r>
              <a:rPr lang="en-US" altLang="en-US">
                <a:latin typeface="Arial" panose="020B0604020202020204" pitchFamily="34" charset="0"/>
              </a:rPr>
              <a:t>Educators should not develop a personal relationship with students that creates an emotional dependency on the educator.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Educators should not furnish or allow a student to consume alcohol, illegal or unauthorized drugs.  Educators should not furnish tobacco to students. </a:t>
            </a:r>
          </a:p>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2765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3AE5DBD0-C4F2-4F50-9889-626CA8D4517F}" type="slidenum">
              <a:rPr lang="en-US" altLang="en-US" sz="1200" smtClean="0">
                <a:latin typeface="Arial" panose="020B0604020202020204" pitchFamily="34" charset="0"/>
                <a:cs typeface="Arial" panose="020B0604020202020204" pitchFamily="34" charset="0"/>
              </a:rPr>
              <a:pPr/>
              <a:t>18</a:t>
            </a:fld>
            <a:endParaRPr lang="en-US" altLang="en-US" sz="1200">
              <a:latin typeface="Arial" panose="020B0604020202020204" pitchFamily="34" charset="0"/>
              <a:cs typeface="Arial" panose="020B0604020202020204" pitchFamily="34" charset="0"/>
            </a:endParaRPr>
          </a:p>
        </p:txBody>
      </p:sp>
      <p:sp>
        <p:nvSpPr>
          <p:cNvPr id="98308" name="Rectangle 6"/>
          <p:cNvSpPr txBox="1">
            <a:spLocks noGrp="1" noChangeArrowheads="1"/>
          </p:cNvSpPr>
          <p:nvPr/>
        </p:nvSpPr>
        <p:spPr bwMode="auto">
          <a:xfrm>
            <a:off x="0" y="8829675"/>
            <a:ext cx="2971800" cy="465138"/>
          </a:xfrm>
          <a:prstGeom prst="rect">
            <a:avLst/>
          </a:prstGeom>
          <a:noFill/>
          <a:ln>
            <a:noFill/>
          </a:ln>
        </p:spPr>
        <p:txBody>
          <a:bodyPr lIns="91276" tIns="45639" rIns="91276" bIns="45639" anchor="b"/>
          <a:lstStyle>
            <a:lvl1pPr defTabSz="912813" eaLnBrk="0" hangingPunct="0">
              <a:spcBef>
                <a:spcPct val="30000"/>
              </a:spcBef>
              <a:defRPr sz="1200">
                <a:solidFill>
                  <a:schemeClr val="tx1"/>
                </a:solidFill>
                <a:latin typeface="Arial" charset="0"/>
                <a:cs typeface="Arial" charset="0"/>
              </a:defRPr>
            </a:lvl1pPr>
            <a:lvl2pPr marL="742950" indent="-285750" defTabSz="912813" eaLnBrk="0" hangingPunct="0">
              <a:spcBef>
                <a:spcPct val="30000"/>
              </a:spcBef>
              <a:defRPr sz="1200">
                <a:solidFill>
                  <a:schemeClr val="tx1"/>
                </a:solidFill>
                <a:latin typeface="Arial" charset="0"/>
                <a:cs typeface="Arial" charset="0"/>
              </a:defRPr>
            </a:lvl2pPr>
            <a:lvl3pPr marL="1143000" indent="-228600" defTabSz="912813" eaLnBrk="0" hangingPunct="0">
              <a:spcBef>
                <a:spcPct val="30000"/>
              </a:spcBef>
              <a:defRPr sz="1200">
                <a:solidFill>
                  <a:schemeClr val="tx1"/>
                </a:solidFill>
                <a:latin typeface="Arial" charset="0"/>
                <a:cs typeface="Arial" charset="0"/>
              </a:defRPr>
            </a:lvl3pPr>
            <a:lvl4pPr marL="1600200" indent="-228600" defTabSz="912813" eaLnBrk="0" hangingPunct="0">
              <a:spcBef>
                <a:spcPct val="30000"/>
              </a:spcBef>
              <a:defRPr sz="1200">
                <a:solidFill>
                  <a:schemeClr val="tx1"/>
                </a:solidFill>
                <a:latin typeface="Arial" charset="0"/>
                <a:cs typeface="Arial" charset="0"/>
              </a:defRPr>
            </a:lvl4pPr>
            <a:lvl5pPr marL="2057400" indent="-228600" defTabSz="912813" eaLnBrk="0" hangingPunct="0">
              <a:spcBef>
                <a:spcPct val="30000"/>
              </a:spcBef>
              <a:defRPr sz="1200">
                <a:solidFill>
                  <a:schemeClr val="tx1"/>
                </a:solidFill>
                <a:latin typeface="Arial" charset="0"/>
                <a:cs typeface="Arial" charset="0"/>
              </a:defRPr>
            </a:lvl5pPr>
            <a:lvl6pPr marL="2514600" indent="-228600" defTabSz="912813" eaLnBrk="0" fontAlgn="base" hangingPunct="0">
              <a:spcBef>
                <a:spcPct val="30000"/>
              </a:spcBef>
              <a:spcAft>
                <a:spcPct val="0"/>
              </a:spcAft>
              <a:defRPr sz="1200">
                <a:solidFill>
                  <a:schemeClr val="tx1"/>
                </a:solidFill>
                <a:latin typeface="Arial" charset="0"/>
                <a:cs typeface="Arial" charset="0"/>
              </a:defRPr>
            </a:lvl6pPr>
            <a:lvl7pPr marL="2971800" indent="-228600" defTabSz="912813" eaLnBrk="0" fontAlgn="base" hangingPunct="0">
              <a:spcBef>
                <a:spcPct val="30000"/>
              </a:spcBef>
              <a:spcAft>
                <a:spcPct val="0"/>
              </a:spcAft>
              <a:defRPr sz="1200">
                <a:solidFill>
                  <a:schemeClr val="tx1"/>
                </a:solidFill>
                <a:latin typeface="Arial" charset="0"/>
                <a:cs typeface="Arial" charset="0"/>
              </a:defRPr>
            </a:lvl7pPr>
            <a:lvl8pPr marL="3429000" indent="-228600" defTabSz="912813" eaLnBrk="0" fontAlgn="base" hangingPunct="0">
              <a:spcBef>
                <a:spcPct val="30000"/>
              </a:spcBef>
              <a:spcAft>
                <a:spcPct val="0"/>
              </a:spcAft>
              <a:defRPr sz="1200">
                <a:solidFill>
                  <a:schemeClr val="tx1"/>
                </a:solidFill>
                <a:latin typeface="Arial" charset="0"/>
                <a:cs typeface="Arial" charset="0"/>
              </a:defRPr>
            </a:lvl8pPr>
            <a:lvl9pPr marL="3886200" indent="-228600" defTabSz="912813" eaLnBrk="0" fontAlgn="base" hangingPunct="0">
              <a:spcBef>
                <a:spcPct val="30000"/>
              </a:spcBef>
              <a:spcAft>
                <a:spcPct val="0"/>
              </a:spcAft>
              <a:defRPr sz="1200">
                <a:solidFill>
                  <a:schemeClr val="tx1"/>
                </a:solidFill>
                <a:latin typeface="Arial" charset="0"/>
                <a:cs typeface="Arial" charset="0"/>
              </a:defRPr>
            </a:lvl9pPr>
          </a:lstStyle>
          <a:p>
            <a:pPr algn="ctr" eaLnBrk="1" hangingPunct="1">
              <a:spcBef>
                <a:spcPct val="0"/>
              </a:spcBef>
              <a:defRPr/>
            </a:pPr>
            <a:r>
              <a:rPr lang="en-US" altLang="en-US">
                <a:effectLst>
                  <a:outerShdw blurRad="38100" dist="38100" dir="2700000" algn="tl">
                    <a:srgbClr val="000000">
                      <a:alpha val="43137"/>
                    </a:srgbClr>
                  </a:outerShdw>
                </a:effectLst>
              </a:rPr>
              <a:t>Georgia Professional Standards Commission</a:t>
            </a:r>
          </a:p>
        </p:txBody>
      </p:sp>
      <p:sp>
        <p:nvSpPr>
          <p:cNvPr id="98309" name="Rectangle 7"/>
          <p:cNvSpPr txBox="1">
            <a:spLocks noGrp="1" noChangeArrowheads="1"/>
          </p:cNvSpPr>
          <p:nvPr/>
        </p:nvSpPr>
        <p:spPr bwMode="auto">
          <a:xfrm>
            <a:off x="3884613" y="8829675"/>
            <a:ext cx="2971800" cy="465138"/>
          </a:xfrm>
          <a:prstGeom prst="rect">
            <a:avLst/>
          </a:prstGeom>
          <a:noFill/>
          <a:ln>
            <a:noFill/>
          </a:ln>
        </p:spPr>
        <p:txBody>
          <a:bodyPr lIns="91276" tIns="45639" rIns="91276" bIns="45639" anchor="b"/>
          <a:lstStyle>
            <a:lvl1pPr defTabSz="912813">
              <a:spcBef>
                <a:spcPct val="30000"/>
              </a:spcBef>
              <a:defRPr sz="1200">
                <a:solidFill>
                  <a:schemeClr val="tx1"/>
                </a:solidFill>
                <a:latin typeface="Arial" panose="020B0604020202020204" pitchFamily="34" charset="0"/>
              </a:defRPr>
            </a:lvl1pPr>
            <a:lvl2pPr marL="742950" indent="-285750" defTabSz="912813">
              <a:spcBef>
                <a:spcPct val="30000"/>
              </a:spcBef>
              <a:defRPr sz="1200">
                <a:solidFill>
                  <a:schemeClr val="tx1"/>
                </a:solidFill>
                <a:latin typeface="Arial" panose="020B0604020202020204" pitchFamily="34" charset="0"/>
              </a:defRPr>
            </a:lvl2pPr>
            <a:lvl3pPr marL="1143000" indent="-228600" defTabSz="912813">
              <a:spcBef>
                <a:spcPct val="30000"/>
              </a:spcBef>
              <a:defRPr sz="1200">
                <a:solidFill>
                  <a:schemeClr val="tx1"/>
                </a:solidFill>
                <a:latin typeface="Arial" panose="020B0604020202020204" pitchFamily="34" charset="0"/>
              </a:defRPr>
            </a:lvl3pPr>
            <a:lvl4pPr marL="1600200" indent="-228600" defTabSz="912813">
              <a:spcBef>
                <a:spcPct val="30000"/>
              </a:spcBef>
              <a:defRPr sz="1200">
                <a:solidFill>
                  <a:schemeClr val="tx1"/>
                </a:solidFill>
                <a:latin typeface="Arial" panose="020B0604020202020204" pitchFamily="34" charset="0"/>
              </a:defRPr>
            </a:lvl4pPr>
            <a:lvl5pPr marL="2057400" indent="-228600" defTabSz="912813">
              <a:spcBef>
                <a:spcPct val="30000"/>
              </a:spcBef>
              <a:defRPr sz="1200">
                <a:solidFill>
                  <a:schemeClr val="tx1"/>
                </a:solidFill>
                <a:latin typeface="Arial" panose="020B0604020202020204" pitchFamily="34" charset="0"/>
              </a:defRPr>
            </a:lvl5pPr>
            <a:lvl6pPr marL="2514600" indent="-228600" defTabSz="91281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281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281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2813"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defRPr/>
            </a:pPr>
            <a:fld id="{F718C800-7FB8-41F7-AE59-21F5A3FCD1EE}" type="slidenum">
              <a:rPr lang="en-US" altLang="en-US" smtClean="0">
                <a:effectLst>
                  <a:outerShdw blurRad="38100" dist="38100" dir="2700000" algn="tl">
                    <a:srgbClr val="C0C0C0"/>
                  </a:outerShdw>
                </a:effectLst>
                <a:cs typeface="Arial" panose="020B0604020202020204" pitchFamily="34" charset="0"/>
              </a:rPr>
              <a:pPr algn="r" eaLnBrk="1" hangingPunct="1">
                <a:spcBef>
                  <a:spcPct val="0"/>
                </a:spcBef>
                <a:defRPr/>
              </a:pPr>
              <a:t>18</a:t>
            </a:fld>
            <a:endParaRPr lang="en-US" altLang="en-US">
              <a:effectLst>
                <a:outerShdw blurRad="38100" dist="38100" dir="2700000" algn="tl">
                  <a:srgbClr val="C0C0C0"/>
                </a:outerShdw>
              </a:effectLst>
              <a:cs typeface="Arial" panose="020B0604020202020204" pitchFamily="34" charset="0"/>
            </a:endParaRPr>
          </a:p>
        </p:txBody>
      </p:sp>
      <p:sp>
        <p:nvSpPr>
          <p:cNvPr id="27654" name="Rectangle 2"/>
          <p:cNvSpPr>
            <a:spLocks noGrp="1" noRot="1" noChangeAspect="1" noChangeArrowheads="1" noTextEdit="1"/>
          </p:cNvSpPr>
          <p:nvPr>
            <p:ph type="sldImg"/>
          </p:nvPr>
        </p:nvSpPr>
        <p:spPr>
          <a:ln/>
        </p:spPr>
      </p:sp>
      <p:sp>
        <p:nvSpPr>
          <p:cNvPr id="27655" name="Rectangle 3"/>
          <p:cNvSpPr>
            <a:spLocks noGrp="1" noChangeArrowheads="1"/>
          </p:cNvSpPr>
          <p:nvPr>
            <p:ph type="body" idx="1"/>
          </p:nvPr>
        </p:nvSpPr>
        <p:spPr>
          <a:xfrm>
            <a:off x="685800" y="4416425"/>
            <a:ext cx="5575300" cy="434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Two states that an educator should always maintain a professional relationship with all students, both in and outside the classroom.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three examples in this standard would also be criminal acts and would require reporting under the statute concerning child abuse.</a:t>
            </a:r>
          </a:p>
          <a:p>
            <a:pPr eaLnBrk="1" hangingPunct="1"/>
            <a:r>
              <a:rPr lang="en-US" altLang="en-US">
                <a:latin typeface="Arial" panose="020B0604020202020204" pitchFamily="34" charset="0"/>
              </a:rPr>
              <a:t>The fourth example relates to harassment.  Educators should never harass a student on the basis of race, gender, national origin, religion or disability.</a:t>
            </a:r>
          </a:p>
          <a:p>
            <a:pPr eaLnBrk="1" hangingPunct="1"/>
            <a:r>
              <a:rPr lang="en-US" altLang="en-US">
                <a:latin typeface="Arial" panose="020B0604020202020204" pitchFamily="34" charset="0"/>
              </a:rPr>
              <a:t>Sarcasm is usually a deadly weapon in the hands of a teacher who has great influence in a student’s sense of self-worth.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fifth example involves personal relationships with students.</a:t>
            </a:r>
          </a:p>
          <a:p>
            <a:pPr eaLnBrk="1" hangingPunct="1"/>
            <a:r>
              <a:rPr lang="en-US" altLang="en-US">
                <a:latin typeface="Arial" panose="020B0604020202020204" pitchFamily="34" charset="0"/>
              </a:rPr>
              <a:t>Teachers should be warned about encouraging an inappropriate relationship by means of email, telephone, written messages (notes, letters, cards, etc.)</a:t>
            </a:r>
          </a:p>
          <a:p>
            <a:pPr eaLnBrk="1" hangingPunct="1"/>
            <a:r>
              <a:rPr lang="en-US" altLang="en-US">
                <a:latin typeface="Arial" panose="020B0604020202020204" pitchFamily="34" charset="0"/>
              </a:rPr>
              <a:t>Educators should not date students .</a:t>
            </a:r>
          </a:p>
          <a:p>
            <a:pPr eaLnBrk="1" hangingPunct="1"/>
            <a:r>
              <a:rPr lang="en-US" altLang="en-US">
                <a:latin typeface="Arial" panose="020B0604020202020204" pitchFamily="34" charset="0"/>
              </a:rPr>
              <a:t>Educators should not develop a personal relationship with students that creates an emotional dependency on the educator.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Educators should not furnish or allow a student to consume alcohol, illegal or unauthorized drugs.  Educators should not furnish tobacco to students. </a:t>
            </a:r>
          </a:p>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2969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8D844F0B-D446-4FB6-B3F0-5122165FAB89}" type="slidenum">
              <a:rPr lang="en-US" altLang="en-US" sz="1200" smtClean="0">
                <a:latin typeface="Arial" panose="020B0604020202020204" pitchFamily="34" charset="0"/>
                <a:cs typeface="Arial" panose="020B0604020202020204" pitchFamily="34" charset="0"/>
              </a:rPr>
              <a:pPr/>
              <a:t>19</a:t>
            </a:fld>
            <a:endParaRPr lang="en-US" altLang="en-US" sz="1200">
              <a:latin typeface="Arial" panose="020B0604020202020204" pitchFamily="34" charset="0"/>
              <a:cs typeface="Arial" panose="020B0604020202020204" pitchFamily="34" charset="0"/>
            </a:endParaRPr>
          </a:p>
        </p:txBody>
      </p:sp>
      <p:sp>
        <p:nvSpPr>
          <p:cNvPr id="29700" name="Rectangle 2"/>
          <p:cNvSpPr>
            <a:spLocks noGrp="1" noRot="1" noChangeAspect="1" noChangeArrowheads="1" noTextEdit="1"/>
          </p:cNvSpPr>
          <p:nvPr>
            <p:ph type="sldImg"/>
          </p:nvPr>
        </p:nvSpPr>
        <p:spPr>
          <a:ln/>
        </p:spPr>
      </p:sp>
      <p:sp>
        <p:nvSpPr>
          <p:cNvPr id="29701" name="Rectangle 3"/>
          <p:cNvSpPr>
            <a:spLocks noGrp="1" noChangeArrowheads="1"/>
          </p:cNvSpPr>
          <p:nvPr>
            <p:ph type="body" idx="1"/>
          </p:nvPr>
        </p:nvSpPr>
        <p:spPr>
          <a:xfrm>
            <a:off x="685800" y="4416425"/>
            <a:ext cx="5575300" cy="434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Standard Two states that an educator should always maintain a professional relationship with all students, both in and outside the classroom.</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first three examples in this standard would also be criminal acts and would require reporting under the statute concerning child abuse.</a:t>
            </a:r>
          </a:p>
          <a:p>
            <a:pPr eaLnBrk="1" hangingPunct="1"/>
            <a:r>
              <a:rPr lang="en-US" altLang="en-US">
                <a:latin typeface="Arial" panose="020B0604020202020204" pitchFamily="34" charset="0"/>
              </a:rPr>
              <a:t>The fourth example relates to harassment.  Educators should never harass a student on the basis of race, gender, national origin, religion or disability.</a:t>
            </a:r>
          </a:p>
          <a:p>
            <a:pPr eaLnBrk="1" hangingPunct="1"/>
            <a:r>
              <a:rPr lang="en-US" altLang="en-US">
                <a:latin typeface="Arial" panose="020B0604020202020204" pitchFamily="34" charset="0"/>
              </a:rPr>
              <a:t>Sarcasm is usually a deadly weapon in the hands of a teacher who has great influence in a student’s sense of self-worth.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fifth example involves personal relationships with students.</a:t>
            </a:r>
          </a:p>
          <a:p>
            <a:pPr eaLnBrk="1" hangingPunct="1"/>
            <a:r>
              <a:rPr lang="en-US" altLang="en-US">
                <a:latin typeface="Arial" panose="020B0604020202020204" pitchFamily="34" charset="0"/>
              </a:rPr>
              <a:t>Teachers should be warned about encouraging an inappropriate relationship by means of email, telephone, written messages (notes, letters, cards, etc.)</a:t>
            </a:r>
          </a:p>
          <a:p>
            <a:pPr eaLnBrk="1" hangingPunct="1"/>
            <a:r>
              <a:rPr lang="en-US" altLang="en-US">
                <a:latin typeface="Arial" panose="020B0604020202020204" pitchFamily="34" charset="0"/>
              </a:rPr>
              <a:t>Educators should not date students .</a:t>
            </a:r>
          </a:p>
          <a:p>
            <a:pPr eaLnBrk="1" hangingPunct="1"/>
            <a:r>
              <a:rPr lang="en-US" altLang="en-US">
                <a:latin typeface="Arial" panose="020B0604020202020204" pitchFamily="34" charset="0"/>
              </a:rPr>
              <a:t>Educators should not develop a personal relationship with students that creates an emotional dependency on the educator.</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Educators should not furnish or allow a student to consume alcohol, illegal or unauthorized drugs.  Educators should not furnish tobacco to students. </a:t>
            </a:r>
          </a:p>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317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48A8283E-E73A-4FF6-BA5A-9AD06825A01C}" type="slidenum">
              <a:rPr lang="en-US" altLang="en-US" sz="1200" smtClean="0">
                <a:latin typeface="Arial" panose="020B0604020202020204" pitchFamily="34" charset="0"/>
                <a:cs typeface="Arial" panose="020B0604020202020204" pitchFamily="34" charset="0"/>
              </a:rPr>
              <a:pPr/>
              <a:t>20</a:t>
            </a:fld>
            <a:endParaRPr lang="en-US" altLang="en-US" sz="1200">
              <a:latin typeface="Arial" panose="020B0604020202020204" pitchFamily="34" charset="0"/>
              <a:cs typeface="Arial" panose="020B0604020202020204" pitchFamily="34" charset="0"/>
            </a:endParaRPr>
          </a:p>
        </p:txBody>
      </p:sp>
      <p:sp>
        <p:nvSpPr>
          <p:cNvPr id="100356" name="Rectangle 6"/>
          <p:cNvSpPr txBox="1">
            <a:spLocks noGrp="1" noChangeArrowheads="1"/>
          </p:cNvSpPr>
          <p:nvPr/>
        </p:nvSpPr>
        <p:spPr bwMode="auto">
          <a:xfrm>
            <a:off x="0" y="8829675"/>
            <a:ext cx="2971800" cy="465138"/>
          </a:xfrm>
          <a:prstGeom prst="rect">
            <a:avLst/>
          </a:prstGeom>
          <a:noFill/>
          <a:ln>
            <a:noFill/>
          </a:ln>
        </p:spPr>
        <p:txBody>
          <a:bodyPr lIns="91276" tIns="45639" rIns="91276" bIns="45639" anchor="b"/>
          <a:lstStyle>
            <a:lvl1pPr defTabSz="912813" eaLnBrk="0" hangingPunct="0">
              <a:spcBef>
                <a:spcPct val="30000"/>
              </a:spcBef>
              <a:defRPr sz="1200">
                <a:solidFill>
                  <a:schemeClr val="tx1"/>
                </a:solidFill>
                <a:latin typeface="Arial" charset="0"/>
                <a:cs typeface="Arial" charset="0"/>
              </a:defRPr>
            </a:lvl1pPr>
            <a:lvl2pPr marL="742950" indent="-285750" defTabSz="912813" eaLnBrk="0" hangingPunct="0">
              <a:spcBef>
                <a:spcPct val="30000"/>
              </a:spcBef>
              <a:defRPr sz="1200">
                <a:solidFill>
                  <a:schemeClr val="tx1"/>
                </a:solidFill>
                <a:latin typeface="Arial" charset="0"/>
                <a:cs typeface="Arial" charset="0"/>
              </a:defRPr>
            </a:lvl2pPr>
            <a:lvl3pPr marL="1143000" indent="-228600" defTabSz="912813" eaLnBrk="0" hangingPunct="0">
              <a:spcBef>
                <a:spcPct val="30000"/>
              </a:spcBef>
              <a:defRPr sz="1200">
                <a:solidFill>
                  <a:schemeClr val="tx1"/>
                </a:solidFill>
                <a:latin typeface="Arial" charset="0"/>
                <a:cs typeface="Arial" charset="0"/>
              </a:defRPr>
            </a:lvl3pPr>
            <a:lvl4pPr marL="1600200" indent="-228600" defTabSz="912813" eaLnBrk="0" hangingPunct="0">
              <a:spcBef>
                <a:spcPct val="30000"/>
              </a:spcBef>
              <a:defRPr sz="1200">
                <a:solidFill>
                  <a:schemeClr val="tx1"/>
                </a:solidFill>
                <a:latin typeface="Arial" charset="0"/>
                <a:cs typeface="Arial" charset="0"/>
              </a:defRPr>
            </a:lvl4pPr>
            <a:lvl5pPr marL="2057400" indent="-228600" defTabSz="912813" eaLnBrk="0" hangingPunct="0">
              <a:spcBef>
                <a:spcPct val="30000"/>
              </a:spcBef>
              <a:defRPr sz="1200">
                <a:solidFill>
                  <a:schemeClr val="tx1"/>
                </a:solidFill>
                <a:latin typeface="Arial" charset="0"/>
                <a:cs typeface="Arial" charset="0"/>
              </a:defRPr>
            </a:lvl5pPr>
            <a:lvl6pPr marL="2514600" indent="-228600" defTabSz="912813" eaLnBrk="0" fontAlgn="base" hangingPunct="0">
              <a:spcBef>
                <a:spcPct val="30000"/>
              </a:spcBef>
              <a:spcAft>
                <a:spcPct val="0"/>
              </a:spcAft>
              <a:defRPr sz="1200">
                <a:solidFill>
                  <a:schemeClr val="tx1"/>
                </a:solidFill>
                <a:latin typeface="Arial" charset="0"/>
                <a:cs typeface="Arial" charset="0"/>
              </a:defRPr>
            </a:lvl6pPr>
            <a:lvl7pPr marL="2971800" indent="-228600" defTabSz="912813" eaLnBrk="0" fontAlgn="base" hangingPunct="0">
              <a:spcBef>
                <a:spcPct val="30000"/>
              </a:spcBef>
              <a:spcAft>
                <a:spcPct val="0"/>
              </a:spcAft>
              <a:defRPr sz="1200">
                <a:solidFill>
                  <a:schemeClr val="tx1"/>
                </a:solidFill>
                <a:latin typeface="Arial" charset="0"/>
                <a:cs typeface="Arial" charset="0"/>
              </a:defRPr>
            </a:lvl7pPr>
            <a:lvl8pPr marL="3429000" indent="-228600" defTabSz="912813" eaLnBrk="0" fontAlgn="base" hangingPunct="0">
              <a:spcBef>
                <a:spcPct val="30000"/>
              </a:spcBef>
              <a:spcAft>
                <a:spcPct val="0"/>
              </a:spcAft>
              <a:defRPr sz="1200">
                <a:solidFill>
                  <a:schemeClr val="tx1"/>
                </a:solidFill>
                <a:latin typeface="Arial" charset="0"/>
                <a:cs typeface="Arial" charset="0"/>
              </a:defRPr>
            </a:lvl8pPr>
            <a:lvl9pPr marL="3886200" indent="-228600" defTabSz="912813" eaLnBrk="0" fontAlgn="base" hangingPunct="0">
              <a:spcBef>
                <a:spcPct val="30000"/>
              </a:spcBef>
              <a:spcAft>
                <a:spcPct val="0"/>
              </a:spcAft>
              <a:defRPr sz="1200">
                <a:solidFill>
                  <a:schemeClr val="tx1"/>
                </a:solidFill>
                <a:latin typeface="Arial" charset="0"/>
                <a:cs typeface="Arial" charset="0"/>
              </a:defRPr>
            </a:lvl9pPr>
          </a:lstStyle>
          <a:p>
            <a:pPr algn="ctr" eaLnBrk="1" hangingPunct="1">
              <a:spcBef>
                <a:spcPct val="0"/>
              </a:spcBef>
              <a:defRPr/>
            </a:pPr>
            <a:r>
              <a:rPr lang="en-US" altLang="en-US">
                <a:effectLst>
                  <a:outerShdw blurRad="38100" dist="38100" dir="2700000" algn="tl">
                    <a:srgbClr val="000000">
                      <a:alpha val="43137"/>
                    </a:srgbClr>
                  </a:outerShdw>
                </a:effectLst>
              </a:rPr>
              <a:t>Georgia Professional Standards Commission</a:t>
            </a:r>
          </a:p>
        </p:txBody>
      </p:sp>
      <p:sp>
        <p:nvSpPr>
          <p:cNvPr id="100357" name="Rectangle 7"/>
          <p:cNvSpPr txBox="1">
            <a:spLocks noGrp="1" noChangeArrowheads="1"/>
          </p:cNvSpPr>
          <p:nvPr/>
        </p:nvSpPr>
        <p:spPr bwMode="auto">
          <a:xfrm>
            <a:off x="3884613" y="8829675"/>
            <a:ext cx="2971800" cy="465138"/>
          </a:xfrm>
          <a:prstGeom prst="rect">
            <a:avLst/>
          </a:prstGeom>
          <a:noFill/>
          <a:ln>
            <a:noFill/>
          </a:ln>
        </p:spPr>
        <p:txBody>
          <a:bodyPr lIns="91276" tIns="45639" rIns="91276" bIns="45639" anchor="b"/>
          <a:lstStyle>
            <a:lvl1pPr defTabSz="912813">
              <a:spcBef>
                <a:spcPct val="30000"/>
              </a:spcBef>
              <a:defRPr sz="1200">
                <a:solidFill>
                  <a:schemeClr val="tx1"/>
                </a:solidFill>
                <a:latin typeface="Arial" panose="020B0604020202020204" pitchFamily="34" charset="0"/>
              </a:defRPr>
            </a:lvl1pPr>
            <a:lvl2pPr marL="742950" indent="-285750" defTabSz="912813">
              <a:spcBef>
                <a:spcPct val="30000"/>
              </a:spcBef>
              <a:defRPr sz="1200">
                <a:solidFill>
                  <a:schemeClr val="tx1"/>
                </a:solidFill>
                <a:latin typeface="Arial" panose="020B0604020202020204" pitchFamily="34" charset="0"/>
              </a:defRPr>
            </a:lvl2pPr>
            <a:lvl3pPr marL="1143000" indent="-228600" defTabSz="912813">
              <a:spcBef>
                <a:spcPct val="30000"/>
              </a:spcBef>
              <a:defRPr sz="1200">
                <a:solidFill>
                  <a:schemeClr val="tx1"/>
                </a:solidFill>
                <a:latin typeface="Arial" panose="020B0604020202020204" pitchFamily="34" charset="0"/>
              </a:defRPr>
            </a:lvl3pPr>
            <a:lvl4pPr marL="1600200" indent="-228600" defTabSz="912813">
              <a:spcBef>
                <a:spcPct val="30000"/>
              </a:spcBef>
              <a:defRPr sz="1200">
                <a:solidFill>
                  <a:schemeClr val="tx1"/>
                </a:solidFill>
                <a:latin typeface="Arial" panose="020B0604020202020204" pitchFamily="34" charset="0"/>
              </a:defRPr>
            </a:lvl4pPr>
            <a:lvl5pPr marL="2057400" indent="-228600" defTabSz="912813">
              <a:spcBef>
                <a:spcPct val="30000"/>
              </a:spcBef>
              <a:defRPr sz="1200">
                <a:solidFill>
                  <a:schemeClr val="tx1"/>
                </a:solidFill>
                <a:latin typeface="Arial" panose="020B0604020202020204" pitchFamily="34" charset="0"/>
              </a:defRPr>
            </a:lvl5pPr>
            <a:lvl6pPr marL="2514600" indent="-228600" defTabSz="91281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281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281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2813"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defRPr/>
            </a:pPr>
            <a:fld id="{6A0C0D4F-BEED-419F-B46F-CE1A1BF4F405}" type="slidenum">
              <a:rPr lang="en-US" altLang="en-US" smtClean="0">
                <a:effectLst>
                  <a:outerShdw blurRad="38100" dist="38100" dir="2700000" algn="tl">
                    <a:srgbClr val="C0C0C0"/>
                  </a:outerShdw>
                </a:effectLst>
                <a:cs typeface="Arial" panose="020B0604020202020204" pitchFamily="34" charset="0"/>
              </a:rPr>
              <a:pPr algn="r" eaLnBrk="1" hangingPunct="1">
                <a:spcBef>
                  <a:spcPct val="0"/>
                </a:spcBef>
                <a:defRPr/>
              </a:pPr>
              <a:t>20</a:t>
            </a:fld>
            <a:endParaRPr lang="en-US" altLang="en-US">
              <a:effectLst>
                <a:outerShdw blurRad="38100" dist="38100" dir="2700000" algn="tl">
                  <a:srgbClr val="C0C0C0"/>
                </a:outerShdw>
              </a:effectLst>
              <a:cs typeface="Arial" panose="020B0604020202020204" pitchFamily="34" charset="0"/>
            </a:endParaRPr>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There are several definitions at the beginning of the code.</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A student is any individual enrolled in GA’s private or public schools from preschool through grade 12 or any individual between and including the ages of 3 and 17.  An 18-year-old who is enrolled in school is a student.  A 17-year old who has graduated is a student. </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Please emphasize with educators that it is not permissible to have a relationship with any student anywhere.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r>
              <a:rPr lang="en-US" altLang="en-US" sz="1200">
                <a:latin typeface="Arial" panose="020B0604020202020204" pitchFamily="34" charset="0"/>
                <a:cs typeface="Arial" panose="020B0604020202020204" pitchFamily="34" charset="0"/>
              </a:rPr>
              <a:t>Georgia Professional Standards Commission</a:t>
            </a:r>
          </a:p>
        </p:txBody>
      </p:sp>
      <p:sp>
        <p:nvSpPr>
          <p:cNvPr id="337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8000">
                <a:solidFill>
                  <a:schemeClr val="tx1"/>
                </a:solidFill>
                <a:latin typeface="Tahoma" panose="020B0604030504040204" pitchFamily="34" charset="0"/>
              </a:defRPr>
            </a:lvl1pPr>
            <a:lvl2pPr marL="742950" indent="-285750" defTabSz="912813">
              <a:defRPr sz="8000">
                <a:solidFill>
                  <a:schemeClr val="tx1"/>
                </a:solidFill>
                <a:latin typeface="Tahoma" panose="020B0604030504040204" pitchFamily="34" charset="0"/>
              </a:defRPr>
            </a:lvl2pPr>
            <a:lvl3pPr marL="1143000" indent="-228600" defTabSz="912813">
              <a:defRPr sz="8000">
                <a:solidFill>
                  <a:schemeClr val="tx1"/>
                </a:solidFill>
                <a:latin typeface="Tahoma" panose="020B0604030504040204" pitchFamily="34" charset="0"/>
              </a:defRPr>
            </a:lvl3pPr>
            <a:lvl4pPr marL="1600200" indent="-228600" defTabSz="912813">
              <a:defRPr sz="8000">
                <a:solidFill>
                  <a:schemeClr val="tx1"/>
                </a:solidFill>
                <a:latin typeface="Tahoma" panose="020B0604030504040204" pitchFamily="34" charset="0"/>
              </a:defRPr>
            </a:lvl4pPr>
            <a:lvl5pPr marL="2057400" indent="-228600" defTabSz="912813">
              <a:defRPr sz="8000">
                <a:solidFill>
                  <a:schemeClr val="tx1"/>
                </a:solidFill>
                <a:latin typeface="Tahoma" panose="020B0604030504040204" pitchFamily="34" charset="0"/>
              </a:defRPr>
            </a:lvl5pPr>
            <a:lvl6pPr marL="2514600" indent="-228600" defTabSz="912813" eaLnBrk="0" fontAlgn="base" hangingPunct="0">
              <a:spcBef>
                <a:spcPct val="0"/>
              </a:spcBef>
              <a:spcAft>
                <a:spcPct val="0"/>
              </a:spcAft>
              <a:defRPr sz="8000">
                <a:solidFill>
                  <a:schemeClr val="tx1"/>
                </a:solidFill>
                <a:latin typeface="Tahoma" panose="020B0604030504040204" pitchFamily="34" charset="0"/>
              </a:defRPr>
            </a:lvl6pPr>
            <a:lvl7pPr marL="2971800" indent="-228600" defTabSz="912813" eaLnBrk="0" fontAlgn="base" hangingPunct="0">
              <a:spcBef>
                <a:spcPct val="0"/>
              </a:spcBef>
              <a:spcAft>
                <a:spcPct val="0"/>
              </a:spcAft>
              <a:defRPr sz="8000">
                <a:solidFill>
                  <a:schemeClr val="tx1"/>
                </a:solidFill>
                <a:latin typeface="Tahoma" panose="020B0604030504040204" pitchFamily="34" charset="0"/>
              </a:defRPr>
            </a:lvl7pPr>
            <a:lvl8pPr marL="3429000" indent="-228600" defTabSz="912813" eaLnBrk="0" fontAlgn="base" hangingPunct="0">
              <a:spcBef>
                <a:spcPct val="0"/>
              </a:spcBef>
              <a:spcAft>
                <a:spcPct val="0"/>
              </a:spcAft>
              <a:defRPr sz="8000">
                <a:solidFill>
                  <a:schemeClr val="tx1"/>
                </a:solidFill>
                <a:latin typeface="Tahoma" panose="020B0604030504040204" pitchFamily="34" charset="0"/>
              </a:defRPr>
            </a:lvl8pPr>
            <a:lvl9pPr marL="3886200" indent="-228600" defTabSz="912813" eaLnBrk="0" fontAlgn="base" hangingPunct="0">
              <a:spcBef>
                <a:spcPct val="0"/>
              </a:spcBef>
              <a:spcAft>
                <a:spcPct val="0"/>
              </a:spcAft>
              <a:defRPr sz="8000">
                <a:solidFill>
                  <a:schemeClr val="tx1"/>
                </a:solidFill>
                <a:latin typeface="Tahoma" panose="020B0604030504040204" pitchFamily="34" charset="0"/>
              </a:defRPr>
            </a:lvl9pPr>
          </a:lstStyle>
          <a:p>
            <a:fld id="{FA48A4C4-C924-4164-B84E-1C72CF19680A}" type="slidenum">
              <a:rPr lang="en-US" altLang="en-US" sz="1200" smtClean="0">
                <a:latin typeface="Arial" panose="020B0604020202020204" pitchFamily="34" charset="0"/>
                <a:cs typeface="Arial" panose="020B0604020202020204" pitchFamily="34" charset="0"/>
              </a:rPr>
              <a:pPr/>
              <a:t>21</a:t>
            </a:fld>
            <a:endParaRPr lang="en-US" altLang="en-US" sz="1200">
              <a:latin typeface="Arial" panose="020B0604020202020204" pitchFamily="34" charset="0"/>
              <a:cs typeface="Arial" panose="020B0604020202020204" pitchFamily="34" charset="0"/>
            </a:endParaRPr>
          </a:p>
        </p:txBody>
      </p:sp>
      <p:sp>
        <p:nvSpPr>
          <p:cNvPr id="101380" name="Rectangle 6"/>
          <p:cNvSpPr txBox="1">
            <a:spLocks noGrp="1" noChangeArrowheads="1"/>
          </p:cNvSpPr>
          <p:nvPr/>
        </p:nvSpPr>
        <p:spPr bwMode="auto">
          <a:xfrm>
            <a:off x="0" y="8829675"/>
            <a:ext cx="2971800" cy="465138"/>
          </a:xfrm>
          <a:prstGeom prst="rect">
            <a:avLst/>
          </a:prstGeom>
          <a:noFill/>
          <a:ln>
            <a:noFill/>
          </a:ln>
        </p:spPr>
        <p:txBody>
          <a:bodyPr lIns="91276" tIns="45639" rIns="91276" bIns="45639" anchor="b"/>
          <a:lstStyle>
            <a:lvl1pPr defTabSz="912813" eaLnBrk="0" hangingPunct="0">
              <a:spcBef>
                <a:spcPct val="30000"/>
              </a:spcBef>
              <a:defRPr sz="1200">
                <a:solidFill>
                  <a:schemeClr val="tx1"/>
                </a:solidFill>
                <a:latin typeface="Arial" charset="0"/>
                <a:cs typeface="Arial" charset="0"/>
              </a:defRPr>
            </a:lvl1pPr>
            <a:lvl2pPr marL="742950" indent="-285750" defTabSz="912813" eaLnBrk="0" hangingPunct="0">
              <a:spcBef>
                <a:spcPct val="30000"/>
              </a:spcBef>
              <a:defRPr sz="1200">
                <a:solidFill>
                  <a:schemeClr val="tx1"/>
                </a:solidFill>
                <a:latin typeface="Arial" charset="0"/>
                <a:cs typeface="Arial" charset="0"/>
              </a:defRPr>
            </a:lvl2pPr>
            <a:lvl3pPr marL="1143000" indent="-228600" defTabSz="912813" eaLnBrk="0" hangingPunct="0">
              <a:spcBef>
                <a:spcPct val="30000"/>
              </a:spcBef>
              <a:defRPr sz="1200">
                <a:solidFill>
                  <a:schemeClr val="tx1"/>
                </a:solidFill>
                <a:latin typeface="Arial" charset="0"/>
                <a:cs typeface="Arial" charset="0"/>
              </a:defRPr>
            </a:lvl3pPr>
            <a:lvl4pPr marL="1600200" indent="-228600" defTabSz="912813" eaLnBrk="0" hangingPunct="0">
              <a:spcBef>
                <a:spcPct val="30000"/>
              </a:spcBef>
              <a:defRPr sz="1200">
                <a:solidFill>
                  <a:schemeClr val="tx1"/>
                </a:solidFill>
                <a:latin typeface="Arial" charset="0"/>
                <a:cs typeface="Arial" charset="0"/>
              </a:defRPr>
            </a:lvl4pPr>
            <a:lvl5pPr marL="2057400" indent="-228600" defTabSz="912813" eaLnBrk="0" hangingPunct="0">
              <a:spcBef>
                <a:spcPct val="30000"/>
              </a:spcBef>
              <a:defRPr sz="1200">
                <a:solidFill>
                  <a:schemeClr val="tx1"/>
                </a:solidFill>
                <a:latin typeface="Arial" charset="0"/>
                <a:cs typeface="Arial" charset="0"/>
              </a:defRPr>
            </a:lvl5pPr>
            <a:lvl6pPr marL="2514600" indent="-228600" defTabSz="912813" eaLnBrk="0" fontAlgn="base" hangingPunct="0">
              <a:spcBef>
                <a:spcPct val="30000"/>
              </a:spcBef>
              <a:spcAft>
                <a:spcPct val="0"/>
              </a:spcAft>
              <a:defRPr sz="1200">
                <a:solidFill>
                  <a:schemeClr val="tx1"/>
                </a:solidFill>
                <a:latin typeface="Arial" charset="0"/>
                <a:cs typeface="Arial" charset="0"/>
              </a:defRPr>
            </a:lvl6pPr>
            <a:lvl7pPr marL="2971800" indent="-228600" defTabSz="912813" eaLnBrk="0" fontAlgn="base" hangingPunct="0">
              <a:spcBef>
                <a:spcPct val="30000"/>
              </a:spcBef>
              <a:spcAft>
                <a:spcPct val="0"/>
              </a:spcAft>
              <a:defRPr sz="1200">
                <a:solidFill>
                  <a:schemeClr val="tx1"/>
                </a:solidFill>
                <a:latin typeface="Arial" charset="0"/>
                <a:cs typeface="Arial" charset="0"/>
              </a:defRPr>
            </a:lvl7pPr>
            <a:lvl8pPr marL="3429000" indent="-228600" defTabSz="912813" eaLnBrk="0" fontAlgn="base" hangingPunct="0">
              <a:spcBef>
                <a:spcPct val="30000"/>
              </a:spcBef>
              <a:spcAft>
                <a:spcPct val="0"/>
              </a:spcAft>
              <a:defRPr sz="1200">
                <a:solidFill>
                  <a:schemeClr val="tx1"/>
                </a:solidFill>
                <a:latin typeface="Arial" charset="0"/>
                <a:cs typeface="Arial" charset="0"/>
              </a:defRPr>
            </a:lvl8pPr>
            <a:lvl9pPr marL="3886200" indent="-228600" defTabSz="912813" eaLnBrk="0" fontAlgn="base" hangingPunct="0">
              <a:spcBef>
                <a:spcPct val="30000"/>
              </a:spcBef>
              <a:spcAft>
                <a:spcPct val="0"/>
              </a:spcAft>
              <a:defRPr sz="1200">
                <a:solidFill>
                  <a:schemeClr val="tx1"/>
                </a:solidFill>
                <a:latin typeface="Arial" charset="0"/>
                <a:cs typeface="Arial" charset="0"/>
              </a:defRPr>
            </a:lvl9pPr>
          </a:lstStyle>
          <a:p>
            <a:pPr algn="ctr" eaLnBrk="1" hangingPunct="1">
              <a:spcBef>
                <a:spcPct val="0"/>
              </a:spcBef>
              <a:defRPr/>
            </a:pPr>
            <a:r>
              <a:rPr lang="en-US" altLang="en-US">
                <a:effectLst>
                  <a:outerShdw blurRad="38100" dist="38100" dir="2700000" algn="tl">
                    <a:srgbClr val="000000">
                      <a:alpha val="43137"/>
                    </a:srgbClr>
                  </a:outerShdw>
                </a:effectLst>
              </a:rPr>
              <a:t>Georgia Professional Standards Commission</a:t>
            </a:r>
          </a:p>
        </p:txBody>
      </p:sp>
      <p:sp>
        <p:nvSpPr>
          <p:cNvPr id="101381" name="Rectangle 7"/>
          <p:cNvSpPr txBox="1">
            <a:spLocks noGrp="1" noChangeArrowheads="1"/>
          </p:cNvSpPr>
          <p:nvPr/>
        </p:nvSpPr>
        <p:spPr bwMode="auto">
          <a:xfrm>
            <a:off x="3884613" y="8829675"/>
            <a:ext cx="2971800" cy="465138"/>
          </a:xfrm>
          <a:prstGeom prst="rect">
            <a:avLst/>
          </a:prstGeom>
          <a:noFill/>
          <a:ln>
            <a:noFill/>
          </a:ln>
        </p:spPr>
        <p:txBody>
          <a:bodyPr lIns="91276" tIns="45639" rIns="91276" bIns="45639" anchor="b"/>
          <a:lstStyle>
            <a:lvl1pPr defTabSz="912813">
              <a:spcBef>
                <a:spcPct val="30000"/>
              </a:spcBef>
              <a:defRPr sz="1200">
                <a:solidFill>
                  <a:schemeClr val="tx1"/>
                </a:solidFill>
                <a:latin typeface="Arial" panose="020B0604020202020204" pitchFamily="34" charset="0"/>
              </a:defRPr>
            </a:lvl1pPr>
            <a:lvl2pPr marL="742950" indent="-285750" defTabSz="912813">
              <a:spcBef>
                <a:spcPct val="30000"/>
              </a:spcBef>
              <a:defRPr sz="1200">
                <a:solidFill>
                  <a:schemeClr val="tx1"/>
                </a:solidFill>
                <a:latin typeface="Arial" panose="020B0604020202020204" pitchFamily="34" charset="0"/>
              </a:defRPr>
            </a:lvl2pPr>
            <a:lvl3pPr marL="1143000" indent="-228600" defTabSz="912813">
              <a:spcBef>
                <a:spcPct val="30000"/>
              </a:spcBef>
              <a:defRPr sz="1200">
                <a:solidFill>
                  <a:schemeClr val="tx1"/>
                </a:solidFill>
                <a:latin typeface="Arial" panose="020B0604020202020204" pitchFamily="34" charset="0"/>
              </a:defRPr>
            </a:lvl3pPr>
            <a:lvl4pPr marL="1600200" indent="-228600" defTabSz="912813">
              <a:spcBef>
                <a:spcPct val="30000"/>
              </a:spcBef>
              <a:defRPr sz="1200">
                <a:solidFill>
                  <a:schemeClr val="tx1"/>
                </a:solidFill>
                <a:latin typeface="Arial" panose="020B0604020202020204" pitchFamily="34" charset="0"/>
              </a:defRPr>
            </a:lvl4pPr>
            <a:lvl5pPr marL="2057400" indent="-228600" defTabSz="912813">
              <a:spcBef>
                <a:spcPct val="30000"/>
              </a:spcBef>
              <a:defRPr sz="1200">
                <a:solidFill>
                  <a:schemeClr val="tx1"/>
                </a:solidFill>
                <a:latin typeface="Arial" panose="020B0604020202020204" pitchFamily="34" charset="0"/>
              </a:defRPr>
            </a:lvl5pPr>
            <a:lvl6pPr marL="2514600" indent="-228600" defTabSz="91281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281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281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2813"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defRPr/>
            </a:pPr>
            <a:fld id="{0AFD44A0-9E5C-4522-9BF5-DFC6297B6D49}" type="slidenum">
              <a:rPr lang="en-US" altLang="en-US" smtClean="0">
                <a:effectLst>
                  <a:outerShdw blurRad="38100" dist="38100" dir="2700000" algn="tl">
                    <a:srgbClr val="C0C0C0"/>
                  </a:outerShdw>
                </a:effectLst>
                <a:cs typeface="Arial" panose="020B0604020202020204" pitchFamily="34" charset="0"/>
              </a:rPr>
              <a:pPr algn="r" eaLnBrk="1" hangingPunct="1">
                <a:spcBef>
                  <a:spcPct val="0"/>
                </a:spcBef>
                <a:defRPr/>
              </a:pPr>
              <a:t>21</a:t>
            </a:fld>
            <a:endParaRPr lang="en-US" altLang="en-US">
              <a:effectLst>
                <a:outerShdw blurRad="38100" dist="38100" dir="2700000" algn="tl">
                  <a:srgbClr val="C0C0C0"/>
                </a:outerShdw>
              </a:effectLst>
              <a:cs typeface="Arial" panose="020B0604020202020204" pitchFamily="34" charset="0"/>
            </a:endParaRPr>
          </a:p>
        </p:txBody>
      </p:sp>
      <p:sp>
        <p:nvSpPr>
          <p:cNvPr id="33798" name="Rectangle 2"/>
          <p:cNvSpPr>
            <a:spLocks noGrp="1" noRot="1" noChangeAspect="1" noChangeArrowheads="1" noTextEdit="1"/>
          </p:cNvSpPr>
          <p:nvPr>
            <p:ph type="sldImg"/>
          </p:nvPr>
        </p:nvSpPr>
        <p:spPr>
          <a:ln/>
        </p:spPr>
      </p:sp>
      <p:sp>
        <p:nvSpPr>
          <p:cNvPr id="337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There are several definitions at the beginning of the code.</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A student is any individual enrolled in GA’s private or public schools from preschool through grade 12 or any individual between and including the ages of 3 and 17.  An 18-year-old who is enrolled in school is a student.  A 17-year old who has graduated is a student. </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Please emphasize with educators that it is not permissible to have a relationship with any student anywhere.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6"/>
          <p:cNvSpPr txBox="1">
            <a:spLocks noGrp="1" noChangeArrowheads="1"/>
          </p:cNvSpPr>
          <p:nvPr/>
        </p:nvSpPr>
        <p:spPr bwMode="auto">
          <a:xfrm>
            <a:off x="0" y="8829675"/>
            <a:ext cx="2971800" cy="465138"/>
          </a:xfrm>
          <a:prstGeom prst="rect">
            <a:avLst/>
          </a:prstGeom>
          <a:noFill/>
          <a:ln>
            <a:noFill/>
          </a:ln>
        </p:spPr>
        <p:txBody>
          <a:bodyPr lIns="91276" tIns="45639" rIns="91276" bIns="45639" anchor="b"/>
          <a:lstStyle>
            <a:lvl1pPr defTabSz="912813" eaLnBrk="0" hangingPunct="0">
              <a:spcBef>
                <a:spcPct val="30000"/>
              </a:spcBef>
              <a:defRPr sz="1200">
                <a:solidFill>
                  <a:schemeClr val="tx1"/>
                </a:solidFill>
                <a:latin typeface="Arial" charset="0"/>
                <a:cs typeface="Arial" charset="0"/>
              </a:defRPr>
            </a:lvl1pPr>
            <a:lvl2pPr marL="742950" indent="-285750" defTabSz="912813" eaLnBrk="0" hangingPunct="0">
              <a:spcBef>
                <a:spcPct val="30000"/>
              </a:spcBef>
              <a:defRPr sz="1200">
                <a:solidFill>
                  <a:schemeClr val="tx1"/>
                </a:solidFill>
                <a:latin typeface="Arial" charset="0"/>
                <a:cs typeface="Arial" charset="0"/>
              </a:defRPr>
            </a:lvl2pPr>
            <a:lvl3pPr marL="1143000" indent="-228600" defTabSz="912813" eaLnBrk="0" hangingPunct="0">
              <a:spcBef>
                <a:spcPct val="30000"/>
              </a:spcBef>
              <a:defRPr sz="1200">
                <a:solidFill>
                  <a:schemeClr val="tx1"/>
                </a:solidFill>
                <a:latin typeface="Arial" charset="0"/>
                <a:cs typeface="Arial" charset="0"/>
              </a:defRPr>
            </a:lvl3pPr>
            <a:lvl4pPr marL="1600200" indent="-228600" defTabSz="912813" eaLnBrk="0" hangingPunct="0">
              <a:spcBef>
                <a:spcPct val="30000"/>
              </a:spcBef>
              <a:defRPr sz="1200">
                <a:solidFill>
                  <a:schemeClr val="tx1"/>
                </a:solidFill>
                <a:latin typeface="Arial" charset="0"/>
                <a:cs typeface="Arial" charset="0"/>
              </a:defRPr>
            </a:lvl4pPr>
            <a:lvl5pPr marL="2057400" indent="-228600" defTabSz="912813" eaLnBrk="0" hangingPunct="0">
              <a:spcBef>
                <a:spcPct val="30000"/>
              </a:spcBef>
              <a:defRPr sz="1200">
                <a:solidFill>
                  <a:schemeClr val="tx1"/>
                </a:solidFill>
                <a:latin typeface="Arial" charset="0"/>
                <a:cs typeface="Arial" charset="0"/>
              </a:defRPr>
            </a:lvl5pPr>
            <a:lvl6pPr marL="2514600" indent="-228600" defTabSz="912813" eaLnBrk="0" fontAlgn="base" hangingPunct="0">
              <a:spcBef>
                <a:spcPct val="30000"/>
              </a:spcBef>
              <a:spcAft>
                <a:spcPct val="0"/>
              </a:spcAft>
              <a:defRPr sz="1200">
                <a:solidFill>
                  <a:schemeClr val="tx1"/>
                </a:solidFill>
                <a:latin typeface="Arial" charset="0"/>
                <a:cs typeface="Arial" charset="0"/>
              </a:defRPr>
            </a:lvl6pPr>
            <a:lvl7pPr marL="2971800" indent="-228600" defTabSz="912813" eaLnBrk="0" fontAlgn="base" hangingPunct="0">
              <a:spcBef>
                <a:spcPct val="30000"/>
              </a:spcBef>
              <a:spcAft>
                <a:spcPct val="0"/>
              </a:spcAft>
              <a:defRPr sz="1200">
                <a:solidFill>
                  <a:schemeClr val="tx1"/>
                </a:solidFill>
                <a:latin typeface="Arial" charset="0"/>
                <a:cs typeface="Arial" charset="0"/>
              </a:defRPr>
            </a:lvl7pPr>
            <a:lvl8pPr marL="3429000" indent="-228600" defTabSz="912813" eaLnBrk="0" fontAlgn="base" hangingPunct="0">
              <a:spcBef>
                <a:spcPct val="30000"/>
              </a:spcBef>
              <a:spcAft>
                <a:spcPct val="0"/>
              </a:spcAft>
              <a:defRPr sz="1200">
                <a:solidFill>
                  <a:schemeClr val="tx1"/>
                </a:solidFill>
                <a:latin typeface="Arial" charset="0"/>
                <a:cs typeface="Arial" charset="0"/>
              </a:defRPr>
            </a:lvl8pPr>
            <a:lvl9pPr marL="3886200" indent="-228600" defTabSz="912813" eaLnBrk="0" fontAlgn="base" hangingPunct="0">
              <a:spcBef>
                <a:spcPct val="30000"/>
              </a:spcBef>
              <a:spcAft>
                <a:spcPct val="0"/>
              </a:spcAft>
              <a:defRPr sz="1200">
                <a:solidFill>
                  <a:schemeClr val="tx1"/>
                </a:solidFill>
                <a:latin typeface="Arial" charset="0"/>
                <a:cs typeface="Arial" charset="0"/>
              </a:defRPr>
            </a:lvl9pPr>
          </a:lstStyle>
          <a:p>
            <a:pPr algn="ctr" eaLnBrk="1" hangingPunct="1">
              <a:spcBef>
                <a:spcPct val="0"/>
              </a:spcBef>
              <a:defRPr/>
            </a:pPr>
            <a:r>
              <a:rPr lang="en-US" altLang="en-US">
                <a:effectLst>
                  <a:outerShdw blurRad="38100" dist="38100" dir="2700000" algn="tl">
                    <a:srgbClr val="000000">
                      <a:alpha val="43137"/>
                    </a:srgbClr>
                  </a:outerShdw>
                </a:effectLst>
              </a:rPr>
              <a:t>Georgia Professional Standards Commission</a:t>
            </a:r>
          </a:p>
        </p:txBody>
      </p:sp>
      <p:sp>
        <p:nvSpPr>
          <p:cNvPr id="102403" name="Rectangle 7"/>
          <p:cNvSpPr txBox="1">
            <a:spLocks noGrp="1" noChangeArrowheads="1"/>
          </p:cNvSpPr>
          <p:nvPr/>
        </p:nvSpPr>
        <p:spPr bwMode="auto">
          <a:xfrm>
            <a:off x="3884613" y="8829675"/>
            <a:ext cx="2971800" cy="465138"/>
          </a:xfrm>
          <a:prstGeom prst="rect">
            <a:avLst/>
          </a:prstGeom>
          <a:noFill/>
          <a:ln>
            <a:noFill/>
          </a:ln>
        </p:spPr>
        <p:txBody>
          <a:bodyPr lIns="91276" tIns="45639" rIns="91276" bIns="45639" anchor="b"/>
          <a:lstStyle>
            <a:lvl1pPr defTabSz="912813">
              <a:spcBef>
                <a:spcPct val="30000"/>
              </a:spcBef>
              <a:defRPr sz="1200">
                <a:solidFill>
                  <a:schemeClr val="tx1"/>
                </a:solidFill>
                <a:latin typeface="Arial" panose="020B0604020202020204" pitchFamily="34" charset="0"/>
              </a:defRPr>
            </a:lvl1pPr>
            <a:lvl2pPr marL="742950" indent="-285750" defTabSz="912813">
              <a:spcBef>
                <a:spcPct val="30000"/>
              </a:spcBef>
              <a:defRPr sz="1200">
                <a:solidFill>
                  <a:schemeClr val="tx1"/>
                </a:solidFill>
                <a:latin typeface="Arial" panose="020B0604020202020204" pitchFamily="34" charset="0"/>
              </a:defRPr>
            </a:lvl2pPr>
            <a:lvl3pPr marL="1143000" indent="-228600" defTabSz="912813">
              <a:spcBef>
                <a:spcPct val="30000"/>
              </a:spcBef>
              <a:defRPr sz="1200">
                <a:solidFill>
                  <a:schemeClr val="tx1"/>
                </a:solidFill>
                <a:latin typeface="Arial" panose="020B0604020202020204" pitchFamily="34" charset="0"/>
              </a:defRPr>
            </a:lvl3pPr>
            <a:lvl4pPr marL="1600200" indent="-228600" defTabSz="912813">
              <a:spcBef>
                <a:spcPct val="30000"/>
              </a:spcBef>
              <a:defRPr sz="1200">
                <a:solidFill>
                  <a:schemeClr val="tx1"/>
                </a:solidFill>
                <a:latin typeface="Arial" panose="020B0604020202020204" pitchFamily="34" charset="0"/>
              </a:defRPr>
            </a:lvl4pPr>
            <a:lvl5pPr marL="2057400" indent="-228600" defTabSz="912813">
              <a:spcBef>
                <a:spcPct val="30000"/>
              </a:spcBef>
              <a:defRPr sz="1200">
                <a:solidFill>
                  <a:schemeClr val="tx1"/>
                </a:solidFill>
                <a:latin typeface="Arial" panose="020B0604020202020204" pitchFamily="34" charset="0"/>
              </a:defRPr>
            </a:lvl5pPr>
            <a:lvl6pPr marL="2514600" indent="-228600" defTabSz="91281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1281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1281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12813"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defRPr/>
            </a:pPr>
            <a:fld id="{FFBFE141-171A-47A8-9A06-B8F968840801}" type="slidenum">
              <a:rPr lang="en-US" altLang="en-US" smtClean="0">
                <a:effectLst>
                  <a:outerShdw blurRad="38100" dist="38100" dir="2700000" algn="tl">
                    <a:srgbClr val="C0C0C0"/>
                  </a:outerShdw>
                </a:effectLst>
                <a:cs typeface="Arial" panose="020B0604020202020204" pitchFamily="34" charset="0"/>
              </a:rPr>
              <a:pPr algn="r" eaLnBrk="1" hangingPunct="1">
                <a:spcBef>
                  <a:spcPct val="0"/>
                </a:spcBef>
                <a:defRPr/>
              </a:pPr>
              <a:t>23</a:t>
            </a:fld>
            <a:endParaRPr lang="en-US" altLang="en-US">
              <a:effectLst>
                <a:outerShdw blurRad="38100" dist="38100" dir="2700000" algn="tl">
                  <a:srgbClr val="C0C0C0"/>
                </a:outerShdw>
              </a:effectLst>
              <a:cs typeface="Arial" panose="020B0604020202020204" pitchFamily="34" charset="0"/>
            </a:endParaRPr>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lgn="ctr">
                <a:defRPr/>
              </a:pPr>
              <a:endParaRPr lang="en-US">
                <a:effectLst>
                  <a:outerShdw blurRad="38100" dist="38100" dir="2700000" algn="tl">
                    <a:srgbClr val="000000">
                      <a:alpha val="43137"/>
                    </a:srgbClr>
                  </a:outerShdw>
                </a:effectLst>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lgn="ctr">
                <a:defRPr/>
              </a:pPr>
              <a:endParaRPr lang="en-US">
                <a:effectLst>
                  <a:outerShdw blurRad="38100" dist="38100" dir="2700000" algn="tl">
                    <a:srgbClr val="000000">
                      <a:alpha val="43137"/>
                    </a:srgbClr>
                  </a:outerShdw>
                </a:effectLst>
              </a:endParaRPr>
            </a:p>
          </p:txBody>
        </p:sp>
      </p:grpSp>
      <p:sp>
        <p:nvSpPr>
          <p:cNvPr id="142131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21321"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Date Placeholder 6"/>
          <p:cNvSpPr>
            <a:spLocks noGrp="1" noChangeArrowheads="1"/>
          </p:cNvSpPr>
          <p:nvPr>
            <p:ph type="dt" sz="quarter" idx="10"/>
          </p:nvPr>
        </p:nvSpPr>
        <p:spPr/>
        <p:txBody>
          <a:bodyPr/>
          <a:lstStyle>
            <a:lvl1pPr>
              <a:defRPr/>
            </a:lvl1pPr>
          </a:lstStyle>
          <a:p>
            <a:pPr>
              <a:defRPr/>
            </a:pPr>
            <a:endParaRPr lang="en-US"/>
          </a:p>
        </p:txBody>
      </p:sp>
      <p:sp>
        <p:nvSpPr>
          <p:cNvPr id="8" name="Footer Placeholder 7"/>
          <p:cNvSpPr>
            <a:spLocks noGrp="1" noChangeArrowheads="1"/>
          </p:cNvSpPr>
          <p:nvPr>
            <p:ph type="ftr" sz="quarter" idx="11"/>
          </p:nvPr>
        </p:nvSpPr>
        <p:spPr/>
        <p:txBody>
          <a:bodyPr/>
          <a:lstStyle>
            <a:lvl1pPr>
              <a:defRPr/>
            </a:lvl1pPr>
          </a:lstStyle>
          <a:p>
            <a:pPr>
              <a:defRPr/>
            </a:pPr>
            <a:endParaRPr lang="en-US"/>
          </a:p>
        </p:txBody>
      </p:sp>
      <p:sp>
        <p:nvSpPr>
          <p:cNvPr id="9" name="Slide Number Placeholder 8"/>
          <p:cNvSpPr>
            <a:spLocks noGrp="1" noChangeArrowheads="1"/>
          </p:cNvSpPr>
          <p:nvPr>
            <p:ph type="sldNum" sz="quarter" idx="12"/>
          </p:nvPr>
        </p:nvSpPr>
        <p:spPr/>
        <p:txBody>
          <a:bodyPr/>
          <a:lstStyle>
            <a:lvl1pPr>
              <a:defRPr/>
            </a:lvl1pPr>
          </a:lstStyle>
          <a:p>
            <a:pPr>
              <a:defRPr/>
            </a:pPr>
            <a:fld id="{C37A0767-053F-4446-8FD7-FC2B929702FD}" type="slidenum">
              <a:rPr lang="en-US" altLang="en-US"/>
              <a:pPr>
                <a:defRPr/>
              </a:pPr>
              <a:t>‹#›</a:t>
            </a:fld>
            <a:endParaRPr lang="en-US" altLang="en-US"/>
          </a:p>
        </p:txBody>
      </p:sp>
    </p:spTree>
    <p:extLst>
      <p:ext uri="{BB962C8B-B14F-4D97-AF65-F5344CB8AC3E}">
        <p14:creationId xmlns:p14="http://schemas.microsoft.com/office/powerpoint/2010/main" val="2641731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402E70AA-1F93-49F7-BF1B-D111D5BD74FB}" type="slidenum">
              <a:rPr lang="en-US" altLang="en-US"/>
              <a:pPr>
                <a:defRPr/>
              </a:pPr>
              <a:t>‹#›</a:t>
            </a:fld>
            <a:endParaRPr lang="en-US" altLang="en-US"/>
          </a:p>
        </p:txBody>
      </p:sp>
    </p:spTree>
    <p:extLst>
      <p:ext uri="{BB962C8B-B14F-4D97-AF65-F5344CB8AC3E}">
        <p14:creationId xmlns:p14="http://schemas.microsoft.com/office/powerpoint/2010/main" val="3047498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DEEAC345-44A7-430E-AD93-42B7FF19BC05}" type="slidenum">
              <a:rPr lang="en-US" altLang="en-US"/>
              <a:pPr>
                <a:defRPr/>
              </a:pPr>
              <a:t>‹#›</a:t>
            </a:fld>
            <a:endParaRPr lang="en-US" altLang="en-US"/>
          </a:p>
        </p:txBody>
      </p:sp>
    </p:spTree>
    <p:extLst>
      <p:ext uri="{BB962C8B-B14F-4D97-AF65-F5344CB8AC3E}">
        <p14:creationId xmlns:p14="http://schemas.microsoft.com/office/powerpoint/2010/main" val="1250494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495800"/>
          </a:xfrm>
        </p:spPr>
        <p:txBody>
          <a:bodyPr/>
          <a:lstStyle/>
          <a:p>
            <a:pPr lvl="0"/>
            <a:endParaRPr lang="en-US" noProof="0"/>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2697EF9E-D935-49A7-9B71-8A03AA92003D}" type="slidenum">
              <a:rPr lang="en-US" altLang="en-US"/>
              <a:pPr>
                <a:defRPr/>
              </a:pPr>
              <a:t>‹#›</a:t>
            </a:fld>
            <a:endParaRPr lang="en-US" altLang="en-US"/>
          </a:p>
        </p:txBody>
      </p:sp>
    </p:spTree>
    <p:extLst>
      <p:ext uri="{BB962C8B-B14F-4D97-AF65-F5344CB8AC3E}">
        <p14:creationId xmlns:p14="http://schemas.microsoft.com/office/powerpoint/2010/main" val="670286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lipArt Placeholder 2"/>
          <p:cNvSpPr>
            <a:spLocks noGrp="1"/>
          </p:cNvSpPr>
          <p:nvPr>
            <p:ph type="clipArt" sz="half" idx="1"/>
          </p:nvPr>
        </p:nvSpPr>
        <p:spPr>
          <a:xfrm>
            <a:off x="457200" y="1600200"/>
            <a:ext cx="4038600" cy="4495800"/>
          </a:xfrm>
        </p:spPr>
        <p:txBody>
          <a:bodyPr/>
          <a:lstStyle/>
          <a:p>
            <a:pPr lvl="0"/>
            <a:endParaRPr lang="en-US" noProof="0"/>
          </a:p>
        </p:txBody>
      </p:sp>
      <p:sp>
        <p:nvSpPr>
          <p:cNvPr id="4" name="Text Placeholder 3"/>
          <p:cNvSpPr>
            <a:spLocks noGrp="1"/>
          </p:cNvSpPr>
          <p:nvPr>
            <p:ph type="body"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C7003AD2-D02A-4DDD-AADC-3BF154E7E055}" type="slidenum">
              <a:rPr lang="en-US" altLang="en-US"/>
              <a:pPr>
                <a:defRPr/>
              </a:pPr>
              <a:t>‹#›</a:t>
            </a:fld>
            <a:endParaRPr lang="en-US" altLang="en-US"/>
          </a:p>
        </p:txBody>
      </p:sp>
    </p:spTree>
    <p:extLst>
      <p:ext uri="{BB962C8B-B14F-4D97-AF65-F5344CB8AC3E}">
        <p14:creationId xmlns:p14="http://schemas.microsoft.com/office/powerpoint/2010/main" val="2031718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495800"/>
          </a:xfrm>
        </p:spPr>
        <p:txBody>
          <a:bodyPr/>
          <a:lstStyle/>
          <a:p>
            <a:pPr lvl="0"/>
            <a:endParaRPr lang="en-US" noProof="0"/>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A9274E50-88AA-4C1D-8C07-79C562DE90E6}" type="slidenum">
              <a:rPr lang="en-US" altLang="en-US"/>
              <a:pPr>
                <a:defRPr/>
              </a:pPr>
              <a:t>‹#›</a:t>
            </a:fld>
            <a:endParaRPr lang="en-US" altLang="en-US"/>
          </a:p>
        </p:txBody>
      </p:sp>
    </p:spTree>
    <p:extLst>
      <p:ext uri="{BB962C8B-B14F-4D97-AF65-F5344CB8AC3E}">
        <p14:creationId xmlns:p14="http://schemas.microsoft.com/office/powerpoint/2010/main" val="423683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EEB6A7ED-5099-4FC4-BB2F-2F71C3E24917}" type="slidenum">
              <a:rPr lang="en-US" altLang="en-US"/>
              <a:pPr>
                <a:defRPr/>
              </a:pPr>
              <a:t>‹#›</a:t>
            </a:fld>
            <a:endParaRPr lang="en-US" altLang="en-US"/>
          </a:p>
        </p:txBody>
      </p:sp>
    </p:spTree>
    <p:extLst>
      <p:ext uri="{BB962C8B-B14F-4D97-AF65-F5344CB8AC3E}">
        <p14:creationId xmlns:p14="http://schemas.microsoft.com/office/powerpoint/2010/main" val="2136289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ED361003-98E9-4320-B670-6AFE81850DC1}" type="slidenum">
              <a:rPr lang="en-US" altLang="en-US"/>
              <a:pPr>
                <a:defRPr/>
              </a:pPr>
              <a:t>‹#›</a:t>
            </a:fld>
            <a:endParaRPr lang="en-US" altLang="en-US"/>
          </a:p>
        </p:txBody>
      </p:sp>
    </p:spTree>
    <p:extLst>
      <p:ext uri="{BB962C8B-B14F-4D97-AF65-F5344CB8AC3E}">
        <p14:creationId xmlns:p14="http://schemas.microsoft.com/office/powerpoint/2010/main" val="3551194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B1E2E5F3-2EC0-4534-A47A-2269D5AEAC80}" type="slidenum">
              <a:rPr lang="en-US" altLang="en-US"/>
              <a:pPr>
                <a:defRPr/>
              </a:pPr>
              <a:t>‹#›</a:t>
            </a:fld>
            <a:endParaRPr lang="en-US" altLang="en-US"/>
          </a:p>
        </p:txBody>
      </p:sp>
    </p:spTree>
    <p:extLst>
      <p:ext uri="{BB962C8B-B14F-4D97-AF65-F5344CB8AC3E}">
        <p14:creationId xmlns:p14="http://schemas.microsoft.com/office/powerpoint/2010/main" val="3400483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55FC5BAA-964C-42A7-BBD9-DE81D9CF0DEB}" type="slidenum">
              <a:rPr lang="en-US" altLang="en-US"/>
              <a:pPr>
                <a:defRPr/>
              </a:pPr>
              <a:t>‹#›</a:t>
            </a:fld>
            <a:endParaRPr lang="en-US" altLang="en-US"/>
          </a:p>
        </p:txBody>
      </p:sp>
    </p:spTree>
    <p:extLst>
      <p:ext uri="{BB962C8B-B14F-4D97-AF65-F5344CB8AC3E}">
        <p14:creationId xmlns:p14="http://schemas.microsoft.com/office/powerpoint/2010/main" val="186270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7661EF67-663F-4F87-A4A8-B388B9567B1E}" type="slidenum">
              <a:rPr lang="en-US" altLang="en-US"/>
              <a:pPr>
                <a:defRPr/>
              </a:pPr>
              <a:t>‹#›</a:t>
            </a:fld>
            <a:endParaRPr lang="en-US" altLang="en-US"/>
          </a:p>
        </p:txBody>
      </p:sp>
    </p:spTree>
    <p:extLst>
      <p:ext uri="{BB962C8B-B14F-4D97-AF65-F5344CB8AC3E}">
        <p14:creationId xmlns:p14="http://schemas.microsoft.com/office/powerpoint/2010/main" val="1800678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03143C0D-2F99-499F-BCD4-D4028DE6A65F}" type="slidenum">
              <a:rPr lang="en-US" altLang="en-US"/>
              <a:pPr>
                <a:defRPr/>
              </a:pPr>
              <a:t>‹#›</a:t>
            </a:fld>
            <a:endParaRPr lang="en-US" altLang="en-US"/>
          </a:p>
        </p:txBody>
      </p:sp>
    </p:spTree>
    <p:extLst>
      <p:ext uri="{BB962C8B-B14F-4D97-AF65-F5344CB8AC3E}">
        <p14:creationId xmlns:p14="http://schemas.microsoft.com/office/powerpoint/2010/main" val="469337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C62C6B1F-FBBD-489F-BECB-8BAB07E9A11E}" type="slidenum">
              <a:rPr lang="en-US" altLang="en-US"/>
              <a:pPr>
                <a:defRPr/>
              </a:pPr>
              <a:t>‹#›</a:t>
            </a:fld>
            <a:endParaRPr lang="en-US" altLang="en-US"/>
          </a:p>
        </p:txBody>
      </p:sp>
    </p:spTree>
    <p:extLst>
      <p:ext uri="{BB962C8B-B14F-4D97-AF65-F5344CB8AC3E}">
        <p14:creationId xmlns:p14="http://schemas.microsoft.com/office/powerpoint/2010/main" val="4095688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31D195FA-BA77-40EA-B3A9-60BCD76F247E}" type="slidenum">
              <a:rPr lang="en-US" altLang="en-US"/>
              <a:pPr>
                <a:defRPr/>
              </a:pPr>
              <a:t>‹#›</a:t>
            </a:fld>
            <a:endParaRPr lang="en-US" altLang="en-US"/>
          </a:p>
        </p:txBody>
      </p:sp>
    </p:spTree>
    <p:extLst>
      <p:ext uri="{BB962C8B-B14F-4D97-AF65-F5344CB8AC3E}">
        <p14:creationId xmlns:p14="http://schemas.microsoft.com/office/powerpoint/2010/main" val="2144463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1420291"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lgn="ctr">
                <a:defRPr/>
              </a:pPr>
              <a:endParaRPr lang="en-US">
                <a:effectLst>
                  <a:outerShdw blurRad="38100" dist="38100" dir="2700000" algn="tl">
                    <a:srgbClr val="000000">
                      <a:alpha val="43137"/>
                    </a:srgbClr>
                  </a:outerShdw>
                </a:effectLst>
              </a:endParaRPr>
            </a:p>
          </p:txBody>
        </p:sp>
        <p:sp>
          <p:nvSpPr>
            <p:cNvPr id="1420292"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lgn="ctr">
                <a:defRPr/>
              </a:pPr>
              <a:endParaRPr lang="en-US">
                <a:effectLst>
                  <a:outerShdw blurRad="38100" dist="38100" dir="2700000" algn="tl">
                    <a:srgbClr val="000000">
                      <a:alpha val="43137"/>
                    </a:srgbClr>
                  </a:outerShdw>
                </a:effectLst>
              </a:endParaRPr>
            </a:p>
          </p:txBody>
        </p:sp>
      </p:grpSp>
      <p:sp>
        <p:nvSpPr>
          <p:cNvPr id="1420293"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20294"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20295"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effectLst>
                  <a:outerShdw blurRad="38100" dist="38100" dir="2700000" algn="tl">
                    <a:srgbClr val="000000"/>
                  </a:outerShdw>
                </a:effectLst>
              </a:defRPr>
            </a:lvl1pPr>
          </a:lstStyle>
          <a:p>
            <a:pPr>
              <a:defRPr/>
            </a:pPr>
            <a:endParaRPr lang="en-US"/>
          </a:p>
        </p:txBody>
      </p:sp>
      <p:sp>
        <p:nvSpPr>
          <p:cNvPr id="142029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p>
        </p:txBody>
      </p:sp>
      <p:sp>
        <p:nvSpPr>
          <p:cNvPr id="1420297"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8CD16E97-91F7-4D42-BC4E-2C4EA6300A42}"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5745" r:id="rId1"/>
    <p:sldLayoutId id="2147485732" r:id="rId2"/>
    <p:sldLayoutId id="2147485733" r:id="rId3"/>
    <p:sldLayoutId id="2147485734" r:id="rId4"/>
    <p:sldLayoutId id="2147485735" r:id="rId5"/>
    <p:sldLayoutId id="2147485736" r:id="rId6"/>
    <p:sldLayoutId id="2147485737" r:id="rId7"/>
    <p:sldLayoutId id="2147485738" r:id="rId8"/>
    <p:sldLayoutId id="2147485739" r:id="rId9"/>
    <p:sldLayoutId id="2147485740" r:id="rId10"/>
    <p:sldLayoutId id="2147485741" r:id="rId11"/>
    <p:sldLayoutId id="2147485742" r:id="rId12"/>
    <p:sldLayoutId id="2147485743" r:id="rId13"/>
    <p:sldLayoutId id="2147485744" r:id="rId14"/>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14.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6.jpeg"/></Relationships>
</file>

<file path=ppt/slides/_rels/slide8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14.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image" Target="../media/image6.jpeg"/></Relationships>
</file>

<file path=ppt/slides/_rels/slide8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14.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image" Target="../media/image6.jpeg"/></Relationships>
</file>

<file path=ppt/slides/_rels/slide8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14.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14.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image" Target="../media/image6.jpeg"/></Relationships>
</file>

<file path=ppt/slides/_rels/slide9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hyperlink" Target="mailto:david.pumphrey@gapsc.com" TargetMode="External"/><Relationship Id="rId2" Type="http://schemas.openxmlformats.org/officeDocument/2006/relationships/hyperlink" Target="mailto:Email-paul.shaw@gapsc.com"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422275" y="581025"/>
            <a:ext cx="8305800" cy="595313"/>
          </a:xfrm>
          <a:prstGeom prst="rect">
            <a:avLst/>
          </a:prstGeom>
          <a:noFill/>
          <a:ln>
            <a:noFill/>
          </a:ln>
        </p:spPr>
        <p:txBody>
          <a:bodyPr lIns="91427" tIns="45714" rIns="91427" bIns="45714">
            <a:spAutoFit/>
          </a:bodyPr>
          <a:lstStyle>
            <a:lvl1pPr eaLnBrk="0" hangingPunct="0">
              <a:spcBef>
                <a:spcPct val="20000"/>
              </a:spcBef>
              <a:buClr>
                <a:schemeClr val="hlink"/>
              </a:buClr>
              <a:buSzPct val="80000"/>
              <a:buFont typeface="Wingdings" pitchFamily="2" charset="2"/>
              <a:buChar char="Ø"/>
              <a:defRPr sz="3200">
                <a:solidFill>
                  <a:schemeClr val="tx1"/>
                </a:solidFill>
                <a:latin typeface="Arial" charset="0"/>
                <a:cs typeface="Arial" charset="0"/>
              </a:defRPr>
            </a:lvl1pPr>
            <a:lvl2pPr marL="742950" indent="-285750" eaLnBrk="0" hangingPunct="0">
              <a:spcBef>
                <a:spcPct val="20000"/>
              </a:spcBef>
              <a:buClr>
                <a:schemeClr val="tx2"/>
              </a:buClr>
              <a:buSzPct val="50000"/>
              <a:buFont typeface="Wingdings" pitchFamily="2" charset="2"/>
              <a:buChar char="l"/>
              <a:defRPr sz="2800">
                <a:solidFill>
                  <a:schemeClr val="tx1"/>
                </a:solidFill>
                <a:latin typeface="Arial" charset="0"/>
                <a:cs typeface="Arial" charset="0"/>
              </a:defRPr>
            </a:lvl2pPr>
            <a:lvl3pPr marL="1143000" indent="-228600" eaLnBrk="0" hangingPunct="0">
              <a:spcBef>
                <a:spcPct val="20000"/>
              </a:spcBef>
              <a:buClr>
                <a:schemeClr val="accent2"/>
              </a:buClr>
              <a:buChar char="•"/>
              <a:defRPr sz="2400">
                <a:solidFill>
                  <a:schemeClr val="tx1"/>
                </a:solidFill>
                <a:latin typeface="Arial" charset="0"/>
                <a:cs typeface="Arial" charset="0"/>
              </a:defRPr>
            </a:lvl3pPr>
            <a:lvl4pPr marL="1600200" indent="-228600" eaLnBrk="0" hangingPunct="0">
              <a:spcBef>
                <a:spcPct val="20000"/>
              </a:spcBef>
              <a:buClr>
                <a:schemeClr val="folHlink"/>
              </a:buClr>
              <a:buSzPct val="50000"/>
              <a:buFont typeface="Wingdings" pitchFamily="2" charset="2"/>
              <a:buChar char="l"/>
              <a:defRPr sz="2000">
                <a:solidFill>
                  <a:schemeClr val="tx1"/>
                </a:solidFill>
                <a:latin typeface="Arial" charset="0"/>
                <a:cs typeface="Arial" charset="0"/>
              </a:defRPr>
            </a:lvl4pPr>
            <a:lvl5pPr marL="2057400" indent="-228600" eaLnBrk="0" hangingPunct="0">
              <a:spcBef>
                <a:spcPct val="20000"/>
              </a:spcBef>
              <a:buClr>
                <a:schemeClr val="hlink"/>
              </a:buClr>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9pPr>
          </a:lstStyle>
          <a:p>
            <a:pPr algn="ctr">
              <a:spcBef>
                <a:spcPct val="50000"/>
              </a:spcBef>
              <a:buClrTx/>
              <a:buSzTx/>
              <a:buFontTx/>
              <a:buNone/>
              <a:defRPr/>
            </a:pPr>
            <a:r>
              <a:rPr lang="en-US" altLang="en-US" sz="3300">
                <a:effectLst>
                  <a:outerShdw blurRad="38100" dist="38100" dir="2700000" algn="tl">
                    <a:srgbClr val="000000">
                      <a:alpha val="43137"/>
                    </a:srgbClr>
                  </a:outerShdw>
                </a:effectLst>
                <a:latin typeface="Times New Roman" pitchFamily="18" charset="0"/>
              </a:rPr>
              <a:t>Georgia Professional Standards Commission</a:t>
            </a:r>
            <a:endParaRPr lang="en-US" altLang="en-US" sz="2800">
              <a:effectLst>
                <a:outerShdw blurRad="38100" dist="38100" dir="2700000" algn="tl">
                  <a:srgbClr val="000000">
                    <a:alpha val="43137"/>
                  </a:srgbClr>
                </a:outerShdw>
              </a:effectLst>
              <a:latin typeface="Times New Roman" pitchFamily="18" charset="0"/>
            </a:endParaRPr>
          </a:p>
        </p:txBody>
      </p:sp>
      <p:sp>
        <p:nvSpPr>
          <p:cNvPr id="3075" name="Text Box 3"/>
          <p:cNvSpPr txBox="1">
            <a:spLocks noChangeArrowheads="1"/>
          </p:cNvSpPr>
          <p:nvPr/>
        </p:nvSpPr>
        <p:spPr bwMode="auto">
          <a:xfrm>
            <a:off x="1524000" y="5105400"/>
            <a:ext cx="6172200" cy="1200150"/>
          </a:xfrm>
          <a:prstGeom prst="rect">
            <a:avLst/>
          </a:prstGeom>
          <a:noFill/>
          <a:ln>
            <a:noFill/>
          </a:ln>
        </p:spPr>
        <p:txBody>
          <a:bodyPr lIns="91427" tIns="45714" rIns="91427" bIns="45714">
            <a:spAutoFit/>
          </a:bodyPr>
          <a:lstStyle>
            <a:lvl1pPr eaLnBrk="0" hangingPunct="0">
              <a:spcBef>
                <a:spcPct val="20000"/>
              </a:spcBef>
              <a:buClr>
                <a:schemeClr val="hlink"/>
              </a:buClr>
              <a:buSzPct val="80000"/>
              <a:buFont typeface="Wingdings" pitchFamily="2" charset="2"/>
              <a:buChar char="Ø"/>
              <a:defRPr sz="3200">
                <a:solidFill>
                  <a:schemeClr val="tx1"/>
                </a:solidFill>
                <a:latin typeface="Arial" charset="0"/>
                <a:cs typeface="Arial" charset="0"/>
              </a:defRPr>
            </a:lvl1pPr>
            <a:lvl2pPr marL="742950" indent="-285750" eaLnBrk="0" hangingPunct="0">
              <a:spcBef>
                <a:spcPct val="20000"/>
              </a:spcBef>
              <a:buClr>
                <a:schemeClr val="tx2"/>
              </a:buClr>
              <a:buSzPct val="50000"/>
              <a:buFont typeface="Wingdings" pitchFamily="2" charset="2"/>
              <a:buChar char="l"/>
              <a:defRPr sz="2800">
                <a:solidFill>
                  <a:schemeClr val="tx1"/>
                </a:solidFill>
                <a:latin typeface="Arial" charset="0"/>
                <a:cs typeface="Arial" charset="0"/>
              </a:defRPr>
            </a:lvl2pPr>
            <a:lvl3pPr marL="1143000" indent="-228600" eaLnBrk="0" hangingPunct="0">
              <a:spcBef>
                <a:spcPct val="20000"/>
              </a:spcBef>
              <a:buClr>
                <a:schemeClr val="accent2"/>
              </a:buClr>
              <a:buChar char="•"/>
              <a:defRPr sz="2400">
                <a:solidFill>
                  <a:schemeClr val="tx1"/>
                </a:solidFill>
                <a:latin typeface="Arial" charset="0"/>
                <a:cs typeface="Arial" charset="0"/>
              </a:defRPr>
            </a:lvl3pPr>
            <a:lvl4pPr marL="1600200" indent="-228600" eaLnBrk="0" hangingPunct="0">
              <a:spcBef>
                <a:spcPct val="20000"/>
              </a:spcBef>
              <a:buClr>
                <a:schemeClr val="folHlink"/>
              </a:buClr>
              <a:buSzPct val="50000"/>
              <a:buFont typeface="Wingdings" pitchFamily="2" charset="2"/>
              <a:buChar char="l"/>
              <a:defRPr sz="2000">
                <a:solidFill>
                  <a:schemeClr val="tx1"/>
                </a:solidFill>
                <a:latin typeface="Arial" charset="0"/>
                <a:cs typeface="Arial" charset="0"/>
              </a:defRPr>
            </a:lvl4pPr>
            <a:lvl5pPr marL="2057400" indent="-228600" eaLnBrk="0" hangingPunct="0">
              <a:spcBef>
                <a:spcPct val="20000"/>
              </a:spcBef>
              <a:buClr>
                <a:schemeClr val="hlink"/>
              </a:buClr>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9pPr>
          </a:lstStyle>
          <a:p>
            <a:pPr algn="ctr">
              <a:spcBef>
                <a:spcPct val="50000"/>
              </a:spcBef>
              <a:buClrTx/>
              <a:buSzTx/>
              <a:buFontTx/>
              <a:buNone/>
              <a:defRPr/>
            </a:pPr>
            <a:r>
              <a:rPr lang="en-US" altLang="en-US" sz="3600" dirty="0">
                <a:effectLst>
                  <a:outerShdw blurRad="38100" dist="38100" dir="2700000" algn="tl">
                    <a:srgbClr val="000000">
                      <a:alpha val="43137"/>
                    </a:srgbClr>
                  </a:outerShdw>
                </a:effectLst>
                <a:latin typeface="Times New Roman" pitchFamily="18" charset="0"/>
                <a:cs typeface="Times New Roman" pitchFamily="18" charset="0"/>
              </a:rPr>
              <a:t>The Code of Ethics for General  Presentation FY 2022</a:t>
            </a:r>
          </a:p>
        </p:txBody>
      </p:sp>
      <p:pic>
        <p:nvPicPr>
          <p:cNvPr id="5124" name="Picture 6" descr="GaPSC_Logo_V 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1447800"/>
            <a:ext cx="213995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What is Ethics?</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defRPr/>
            </a:pPr>
            <a:fld id="{7799921A-7901-4BB8-8BD0-F9A28D1A007B}" type="slidenum">
              <a:rPr lang="en-US" altLang="en-US" sz="1200" smtClean="0"/>
              <a:pPr>
                <a:spcBef>
                  <a:spcPct val="0"/>
                </a:spcBef>
                <a:buClrTx/>
                <a:buSzTx/>
                <a:buFontTx/>
                <a:buNone/>
                <a:defRPr/>
              </a:pPr>
              <a:t>10</a:t>
            </a:fld>
            <a:endParaRPr lang="en-US" altLang="en-US" sz="1200"/>
          </a:p>
        </p:txBody>
      </p:sp>
      <p:pic>
        <p:nvPicPr>
          <p:cNvPr id="16388" name="Picture 2" descr="C:\Users\shaw001\Pictures\ethic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 y="1600200"/>
            <a:ext cx="8534400" cy="5105400"/>
          </a:xfr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Ethics</a:t>
            </a:r>
          </a:p>
        </p:txBody>
      </p:sp>
      <p:sp>
        <p:nvSpPr>
          <p:cNvPr id="3" name="Content Placeholder 2"/>
          <p:cNvSpPr>
            <a:spLocks noGrp="1"/>
          </p:cNvSpPr>
          <p:nvPr>
            <p:ph idx="1"/>
          </p:nvPr>
        </p:nvSpPr>
        <p:spPr>
          <a:xfrm>
            <a:off x="304800" y="1600200"/>
            <a:ext cx="8534400" cy="4876800"/>
          </a:xfrm>
        </p:spPr>
        <p:txBody>
          <a:bodyPr/>
          <a:lstStyle/>
          <a:p>
            <a:pPr>
              <a:defRPr/>
            </a:pPr>
            <a:r>
              <a:rPr lang="en-US" sz="3600" dirty="0"/>
              <a:t>Knowledge-codes, rules, knowing right from wrong</a:t>
            </a:r>
          </a:p>
          <a:p>
            <a:pPr>
              <a:defRPr/>
            </a:pPr>
            <a:r>
              <a:rPr lang="en-US" sz="3600" dirty="0"/>
              <a:t>Conduct-behavior that aligns with knowledge </a:t>
            </a:r>
          </a:p>
          <a:p>
            <a:pPr>
              <a:defRPr/>
            </a:pPr>
            <a:r>
              <a:rPr lang="en-US" sz="3600" dirty="0"/>
              <a:t>Ethics-courage to execute in the midst of pressure</a:t>
            </a:r>
          </a:p>
          <a:p>
            <a:pPr>
              <a:defRPr/>
            </a:pPr>
            <a:r>
              <a:rPr lang="en-US" sz="3600" dirty="0"/>
              <a:t>Doing what is right when no one is looking</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defRPr/>
            </a:pPr>
            <a:fld id="{22415A55-B043-43E4-996E-572005F57525}" type="slidenum">
              <a:rPr lang="en-US" altLang="en-US" sz="1200" smtClean="0"/>
              <a:pPr>
                <a:spcBef>
                  <a:spcPct val="0"/>
                </a:spcBef>
                <a:buClrTx/>
                <a:buSzTx/>
                <a:buFontTx/>
                <a:buNone/>
                <a:defRPr/>
              </a:pPr>
              <a:t>11</a:t>
            </a:fld>
            <a:endParaRPr lang="en-US" altLang="en-US"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762000"/>
          </a:xfrm>
        </p:spPr>
        <p:txBody>
          <a:bodyPr/>
          <a:lstStyle/>
          <a:p>
            <a:pPr>
              <a:defRPr/>
            </a:pPr>
            <a:r>
              <a:rPr lang="en-US" sz="3600" b="1" dirty="0"/>
              <a:t>Code of Ethics for Georgia Educators</a:t>
            </a:r>
          </a:p>
        </p:txBody>
      </p:sp>
      <p:sp>
        <p:nvSpPr>
          <p:cNvPr id="3" name="Content Placeholder 2"/>
          <p:cNvSpPr>
            <a:spLocks noGrp="1"/>
          </p:cNvSpPr>
          <p:nvPr>
            <p:ph idx="1"/>
          </p:nvPr>
        </p:nvSpPr>
        <p:spPr>
          <a:xfrm>
            <a:off x="228600" y="838200"/>
            <a:ext cx="8763000" cy="5943600"/>
          </a:xfrm>
        </p:spPr>
        <p:txBody>
          <a:bodyPr/>
          <a:lstStyle/>
          <a:p>
            <a:pPr>
              <a:defRPr/>
            </a:pPr>
            <a:r>
              <a:rPr lang="en-US" dirty="0"/>
              <a:t>How many Standards?</a:t>
            </a:r>
          </a:p>
          <a:p>
            <a:pPr>
              <a:defRPr/>
            </a:pPr>
            <a:r>
              <a:rPr lang="en-US" dirty="0"/>
              <a:t>Ten Standards</a:t>
            </a:r>
          </a:p>
          <a:p>
            <a:pPr>
              <a:defRPr/>
            </a:pPr>
            <a:r>
              <a:rPr lang="en-US" dirty="0"/>
              <a:t> Established by the PSC to regulate the conduct of educators in the classroom. </a:t>
            </a:r>
          </a:p>
          <a:p>
            <a:pPr marL="0" indent="0">
              <a:buFont typeface="Wingdings" panose="05000000000000000000" pitchFamily="2" charset="2"/>
              <a:buNone/>
              <a:defRPr/>
            </a:pPr>
            <a:endParaRPr lang="en-US" dirty="0"/>
          </a:p>
        </p:txBody>
      </p:sp>
      <p:sp>
        <p:nvSpPr>
          <p:cNvPr id="4" name="Slide Number Placeholder 3"/>
          <p:cNvSpPr>
            <a:spLocks noGrp="1"/>
          </p:cNvSpPr>
          <p:nvPr>
            <p:ph type="sldNum" sz="quarter" idx="12"/>
          </p:nvPr>
        </p:nvSpPr>
        <p:spPr/>
        <p:txBody>
          <a:bodyPr/>
          <a:lstStyle>
            <a:lvl1pPr>
              <a:defRPr sz="8000">
                <a:solidFill>
                  <a:schemeClr val="tx1"/>
                </a:solidFill>
                <a:latin typeface="Tahoma" panose="020B0604030504040204" pitchFamily="34" charset="0"/>
              </a:defRPr>
            </a:lvl1pPr>
            <a:lvl2pPr marL="742950" indent="-285750">
              <a:defRPr sz="8000">
                <a:solidFill>
                  <a:schemeClr val="tx1"/>
                </a:solidFill>
                <a:latin typeface="Tahoma" panose="020B0604030504040204" pitchFamily="34" charset="0"/>
              </a:defRPr>
            </a:lvl2pPr>
            <a:lvl3pPr marL="1143000" indent="-228600">
              <a:defRPr sz="8000">
                <a:solidFill>
                  <a:schemeClr val="tx1"/>
                </a:solidFill>
                <a:latin typeface="Tahoma" panose="020B0604030504040204" pitchFamily="34" charset="0"/>
              </a:defRPr>
            </a:lvl3pPr>
            <a:lvl4pPr marL="1600200" indent="-228600">
              <a:defRPr sz="8000">
                <a:solidFill>
                  <a:schemeClr val="tx1"/>
                </a:solidFill>
                <a:latin typeface="Tahoma" panose="020B0604030504040204" pitchFamily="34" charset="0"/>
              </a:defRPr>
            </a:lvl4pPr>
            <a:lvl5pPr marL="2057400" indent="-228600">
              <a:defRPr sz="8000">
                <a:solidFill>
                  <a:schemeClr val="tx1"/>
                </a:solidFill>
                <a:latin typeface="Tahoma" panose="020B0604030504040204" pitchFamily="34" charset="0"/>
              </a:defRPr>
            </a:lvl5pPr>
            <a:lvl6pPr marL="2514600" indent="-228600" algn="ctr" eaLnBrk="0" fontAlgn="base" hangingPunct="0">
              <a:spcBef>
                <a:spcPct val="0"/>
              </a:spcBef>
              <a:spcAft>
                <a:spcPct val="0"/>
              </a:spcAft>
              <a:defRPr sz="8000">
                <a:solidFill>
                  <a:schemeClr val="tx1"/>
                </a:solidFill>
                <a:latin typeface="Tahoma" panose="020B0604030504040204" pitchFamily="34" charset="0"/>
              </a:defRPr>
            </a:lvl6pPr>
            <a:lvl7pPr marL="2971800" indent="-228600" algn="ctr" eaLnBrk="0" fontAlgn="base" hangingPunct="0">
              <a:spcBef>
                <a:spcPct val="0"/>
              </a:spcBef>
              <a:spcAft>
                <a:spcPct val="0"/>
              </a:spcAft>
              <a:defRPr sz="8000">
                <a:solidFill>
                  <a:schemeClr val="tx1"/>
                </a:solidFill>
                <a:latin typeface="Tahoma" panose="020B0604030504040204" pitchFamily="34" charset="0"/>
              </a:defRPr>
            </a:lvl7pPr>
            <a:lvl8pPr marL="3429000" indent="-228600" algn="ctr" eaLnBrk="0" fontAlgn="base" hangingPunct="0">
              <a:spcBef>
                <a:spcPct val="0"/>
              </a:spcBef>
              <a:spcAft>
                <a:spcPct val="0"/>
              </a:spcAft>
              <a:defRPr sz="8000">
                <a:solidFill>
                  <a:schemeClr val="tx1"/>
                </a:solidFill>
                <a:latin typeface="Tahoma" panose="020B0604030504040204" pitchFamily="34" charset="0"/>
              </a:defRPr>
            </a:lvl8pPr>
            <a:lvl9pPr marL="3886200" indent="-228600" algn="ctr" eaLnBrk="0" fontAlgn="base" hangingPunct="0">
              <a:spcBef>
                <a:spcPct val="0"/>
              </a:spcBef>
              <a:spcAft>
                <a:spcPct val="0"/>
              </a:spcAft>
              <a:defRPr sz="8000">
                <a:solidFill>
                  <a:schemeClr val="tx1"/>
                </a:solidFill>
                <a:latin typeface="Tahoma" panose="020B0604030504040204" pitchFamily="34" charset="0"/>
              </a:defRPr>
            </a:lvl9pPr>
          </a:lstStyle>
          <a:p>
            <a:pPr>
              <a:defRPr/>
            </a:pPr>
            <a:fld id="{470D35C4-D11B-4CEC-9F9D-9AC5B52AFC65}" type="slidenum">
              <a:rPr lang="en-US" altLang="en-US" sz="1200" smtClean="0"/>
              <a:pPr>
                <a:defRPr/>
              </a:pPr>
              <a:t>12</a:t>
            </a:fld>
            <a:endParaRPr lang="en-US" altLang="en-US"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9907" name="Rectangle 3"/>
          <p:cNvSpPr>
            <a:spLocks noGrp="1" noChangeArrowheads="1"/>
          </p:cNvSpPr>
          <p:nvPr>
            <p:ph type="title" idx="4294967295"/>
          </p:nvPr>
        </p:nvSpPr>
        <p:spPr>
          <a:xfrm>
            <a:off x="1219200" y="1219200"/>
            <a:ext cx="6781800" cy="4038600"/>
          </a:xfrm>
        </p:spPr>
        <p:txBody>
          <a:bodyPr/>
          <a:lstStyle/>
          <a:p>
            <a:pPr eaLnBrk="1" hangingPunct="1">
              <a:defRPr/>
            </a:pPr>
            <a:r>
              <a:rPr lang="en-US" sz="8000" b="1">
                <a:solidFill>
                  <a:srgbClr val="FFFF00"/>
                </a:solidFill>
              </a:rPr>
              <a:t>Legal Compliance</a:t>
            </a:r>
          </a:p>
        </p:txBody>
      </p:sp>
      <p:sp>
        <p:nvSpPr>
          <p:cNvPr id="3" name="Rectangle 3"/>
          <p:cNvSpPr txBox="1">
            <a:spLocks noChangeArrowheads="1"/>
          </p:cNvSpPr>
          <p:nvPr/>
        </p:nvSpPr>
        <p:spPr>
          <a:xfrm>
            <a:off x="381000" y="381000"/>
            <a:ext cx="8382000" cy="609600"/>
          </a:xfrm>
          <a:prstGeom prst="rect">
            <a:avLst/>
          </a:prstGeom>
        </p:spPr>
        <p:txBody>
          <a:bodyPr/>
          <a:lstStyle/>
          <a:p>
            <a:pPr algn="ctr">
              <a:defRPr/>
            </a:pPr>
            <a:r>
              <a:rPr lang="en-US" sz="2800" kern="0" dirty="0">
                <a:effectLst>
                  <a:outerShdw blurRad="38100" dist="38100" dir="2700000" algn="tl">
                    <a:srgbClr val="000000"/>
                  </a:outerShdw>
                </a:effectLst>
                <a:latin typeface="+mj-lt"/>
                <a:ea typeface="+mj-ea"/>
                <a:cs typeface="+mj-cs"/>
              </a:rPr>
              <a:t>Standard 1</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1507" name="Rectangle 3"/>
          <p:cNvSpPr>
            <a:spLocks noGrp="1" noChangeArrowheads="1"/>
          </p:cNvSpPr>
          <p:nvPr>
            <p:ph type="title" idx="4294967295"/>
          </p:nvPr>
        </p:nvSpPr>
        <p:spPr>
          <a:xfrm>
            <a:off x="381000" y="381000"/>
            <a:ext cx="8382000" cy="609600"/>
          </a:xfrm>
        </p:spPr>
        <p:txBody>
          <a:bodyPr/>
          <a:lstStyle/>
          <a:p>
            <a:pPr eaLnBrk="1" hangingPunct="1">
              <a:defRPr/>
            </a:pPr>
            <a:r>
              <a:rPr lang="en-US" sz="2800" b="1">
                <a:solidFill>
                  <a:schemeClr val="tx1"/>
                </a:solidFill>
              </a:rPr>
              <a:t>Standard 1</a:t>
            </a:r>
          </a:p>
        </p:txBody>
      </p:sp>
      <p:sp>
        <p:nvSpPr>
          <p:cNvPr id="3861508" name="Rectangle 4"/>
          <p:cNvSpPr>
            <a:spLocks noChangeArrowheads="1"/>
          </p:cNvSpPr>
          <p:nvPr/>
        </p:nvSpPr>
        <p:spPr bwMode="auto">
          <a:xfrm>
            <a:off x="990600" y="1676400"/>
            <a:ext cx="7315200" cy="4114800"/>
          </a:xfrm>
          <a:prstGeom prst="rect">
            <a:avLst/>
          </a:prstGeom>
          <a:noFill/>
          <a:ln w="9525">
            <a:noFill/>
            <a:miter lim="800000"/>
            <a:headEnd/>
            <a:tailEnd/>
          </a:ln>
          <a:effectLst/>
        </p:spPr>
        <p:txBody>
          <a:bodyPr/>
          <a:lstStyle/>
          <a:p>
            <a:pPr algn="ctr">
              <a:spcBef>
                <a:spcPct val="20000"/>
              </a:spcBef>
              <a:buClr>
                <a:schemeClr val="hlink"/>
              </a:buClr>
              <a:buSzPct val="80000"/>
              <a:buFont typeface="Wingdings" pitchFamily="2" charset="2"/>
              <a:buNone/>
              <a:defRPr/>
            </a:pPr>
            <a:r>
              <a:rPr lang="en-US" sz="6000" dirty="0">
                <a:solidFill>
                  <a:srgbClr val="FFFF00"/>
                </a:solidFill>
                <a:effectLst>
                  <a:outerShdw blurRad="38100" dist="38100" dir="2700000" algn="tl">
                    <a:srgbClr val="000000"/>
                  </a:outerShdw>
                </a:effectLst>
              </a:rPr>
              <a:t>An educator shall abide by federal, state, and local laws and statutes.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3378" name="Rectangle 2"/>
          <p:cNvSpPr>
            <a:spLocks noGrp="1" noChangeArrowheads="1"/>
          </p:cNvSpPr>
          <p:nvPr>
            <p:ph type="title" idx="4294967295"/>
          </p:nvPr>
        </p:nvSpPr>
        <p:spPr>
          <a:xfrm>
            <a:off x="457200" y="384175"/>
            <a:ext cx="8229600" cy="758825"/>
          </a:xfrm>
        </p:spPr>
        <p:txBody>
          <a:bodyPr/>
          <a:lstStyle/>
          <a:p>
            <a:pPr eaLnBrk="1" hangingPunct="1">
              <a:defRPr/>
            </a:pPr>
            <a:r>
              <a:rPr lang="en-US" sz="3600" b="1">
                <a:solidFill>
                  <a:srgbClr val="FFFF00"/>
                </a:solidFill>
              </a:rPr>
              <a:t>Legal Compliance</a:t>
            </a:r>
          </a:p>
        </p:txBody>
      </p:sp>
      <p:sp>
        <p:nvSpPr>
          <p:cNvPr id="3813379" name="Rectangle 3"/>
          <p:cNvSpPr>
            <a:spLocks noGrp="1" noChangeArrowheads="1"/>
          </p:cNvSpPr>
          <p:nvPr>
            <p:ph type="body" idx="4294967295"/>
          </p:nvPr>
        </p:nvSpPr>
        <p:spPr>
          <a:xfrm>
            <a:off x="533400" y="1295400"/>
            <a:ext cx="8229600" cy="4495800"/>
          </a:xfrm>
        </p:spPr>
        <p:txBody>
          <a:bodyPr/>
          <a:lstStyle/>
          <a:p>
            <a:pPr marL="347663" indent="-347663" eaLnBrk="1" hangingPunct="1">
              <a:lnSpc>
                <a:spcPct val="90000"/>
              </a:lnSpc>
              <a:buFont typeface="Wingdings" panose="05000000000000000000" pitchFamily="2" charset="2"/>
              <a:buNone/>
              <a:defRPr/>
            </a:pPr>
            <a:r>
              <a:rPr lang="en-US"/>
              <a:t>Unethical conduct includes but is not limited to the </a:t>
            </a:r>
            <a:r>
              <a:rPr lang="en-US" b="1">
                <a:solidFill>
                  <a:srgbClr val="FFFF00"/>
                </a:solidFill>
              </a:rPr>
              <a:t>commission or conviction</a:t>
            </a:r>
            <a:r>
              <a:rPr lang="en-US"/>
              <a:t> of: </a:t>
            </a:r>
          </a:p>
          <a:p>
            <a:pPr marL="347663" indent="-347663" eaLnBrk="1" hangingPunct="1">
              <a:lnSpc>
                <a:spcPct val="90000"/>
              </a:lnSpc>
              <a:buClr>
                <a:schemeClr val="tx1"/>
              </a:buClr>
              <a:buFontTx/>
              <a:buChar char="•"/>
              <a:defRPr/>
            </a:pPr>
            <a:r>
              <a:rPr lang="en-US" b="1"/>
              <a:t>a felony or any crime involving moral turpitude.</a:t>
            </a:r>
          </a:p>
          <a:p>
            <a:pPr marL="347663" indent="-347663" eaLnBrk="1" hangingPunct="1">
              <a:lnSpc>
                <a:spcPct val="90000"/>
              </a:lnSpc>
              <a:buClr>
                <a:schemeClr val="tx1"/>
              </a:buClr>
              <a:buFontTx/>
              <a:buChar char="•"/>
              <a:defRPr/>
            </a:pPr>
            <a:r>
              <a:rPr lang="en-US" b="1"/>
              <a:t>any criminal offense involving a controlled substance or marijuana. </a:t>
            </a:r>
          </a:p>
          <a:p>
            <a:pPr marL="347663" indent="-347663" eaLnBrk="1" hangingPunct="1">
              <a:lnSpc>
                <a:spcPct val="90000"/>
              </a:lnSpc>
              <a:buClr>
                <a:schemeClr val="tx1"/>
              </a:buClr>
              <a:buFontTx/>
              <a:buChar char="•"/>
              <a:defRPr/>
            </a:pPr>
            <a:r>
              <a:rPr lang="en-US" b="1"/>
              <a:t>any sexual offense specified in Code Section 16.</a:t>
            </a:r>
            <a:endParaRPr lang="en-US"/>
          </a:p>
          <a:p>
            <a:pPr marL="347663" indent="-347663" eaLnBrk="1" hangingPunct="1">
              <a:lnSpc>
                <a:spcPct val="90000"/>
              </a:lnSpc>
              <a:buClr>
                <a:schemeClr val="tx1"/>
              </a:buClr>
              <a:buFontTx/>
              <a:buChar char="•"/>
              <a:defRPr/>
            </a:pPr>
            <a:r>
              <a:rPr lang="en-US" b="1"/>
              <a:t>any laws applicable to the profession.</a:t>
            </a:r>
            <a:r>
              <a:rPr lang="en-US" sz="2400"/>
              <a:t>  </a:t>
            </a:r>
          </a:p>
          <a:p>
            <a:pPr marL="347663" indent="-347663" eaLnBrk="1" hangingPunct="1">
              <a:lnSpc>
                <a:spcPct val="90000"/>
              </a:lnSpc>
              <a:buClr>
                <a:schemeClr val="tx1"/>
              </a:buClr>
              <a:buFontTx/>
              <a:buChar char="•"/>
              <a:defRPr/>
            </a:pP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13379">
                                            <p:txEl>
                                              <p:pRg st="0" end="0"/>
                                            </p:txEl>
                                          </p:spTgt>
                                        </p:tgtEl>
                                        <p:attrNameLst>
                                          <p:attrName>style.visibility</p:attrName>
                                        </p:attrNameLst>
                                      </p:cBhvr>
                                      <p:to>
                                        <p:strVal val="visible"/>
                                      </p:to>
                                    </p:set>
                                    <p:anim calcmode="lin" valueType="num">
                                      <p:cBhvr additive="base">
                                        <p:cTn id="7" dur="500" fill="hold"/>
                                        <p:tgtEl>
                                          <p:spTgt spid="38133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133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13379">
                                            <p:txEl>
                                              <p:pRg st="1" end="1"/>
                                            </p:txEl>
                                          </p:spTgt>
                                        </p:tgtEl>
                                        <p:attrNameLst>
                                          <p:attrName>style.visibility</p:attrName>
                                        </p:attrNameLst>
                                      </p:cBhvr>
                                      <p:to>
                                        <p:strVal val="visible"/>
                                      </p:to>
                                    </p:set>
                                    <p:anim calcmode="lin" valueType="num">
                                      <p:cBhvr additive="base">
                                        <p:cTn id="13" dur="500" fill="hold"/>
                                        <p:tgtEl>
                                          <p:spTgt spid="38133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133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813379">
                                            <p:txEl>
                                              <p:pRg st="2" end="2"/>
                                            </p:txEl>
                                          </p:spTgt>
                                        </p:tgtEl>
                                        <p:attrNameLst>
                                          <p:attrName>style.visibility</p:attrName>
                                        </p:attrNameLst>
                                      </p:cBhvr>
                                      <p:to>
                                        <p:strVal val="visible"/>
                                      </p:to>
                                    </p:set>
                                    <p:anim calcmode="lin" valueType="num">
                                      <p:cBhvr additive="base">
                                        <p:cTn id="19" dur="500" fill="hold"/>
                                        <p:tgtEl>
                                          <p:spTgt spid="38133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133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813379">
                                            <p:txEl>
                                              <p:pRg st="3" end="3"/>
                                            </p:txEl>
                                          </p:spTgt>
                                        </p:tgtEl>
                                        <p:attrNameLst>
                                          <p:attrName>style.visibility</p:attrName>
                                        </p:attrNameLst>
                                      </p:cBhvr>
                                      <p:to>
                                        <p:strVal val="visible"/>
                                      </p:to>
                                    </p:set>
                                    <p:anim calcmode="lin" valueType="num">
                                      <p:cBhvr additive="base">
                                        <p:cTn id="25" dur="500" fill="hold"/>
                                        <p:tgtEl>
                                          <p:spTgt spid="38133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8133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813379">
                                            <p:txEl>
                                              <p:pRg st="4" end="4"/>
                                            </p:txEl>
                                          </p:spTgt>
                                        </p:tgtEl>
                                        <p:attrNameLst>
                                          <p:attrName>style.visibility</p:attrName>
                                        </p:attrNameLst>
                                      </p:cBhvr>
                                      <p:to>
                                        <p:strVal val="visible"/>
                                      </p:to>
                                    </p:set>
                                    <p:anim calcmode="lin" valueType="num">
                                      <p:cBhvr additive="base">
                                        <p:cTn id="31" dur="500" fill="hold"/>
                                        <p:tgtEl>
                                          <p:spTgt spid="381337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8133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337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Standard #1  Legal Compliance</a:t>
            </a:r>
          </a:p>
        </p:txBody>
      </p:sp>
      <p:sp>
        <p:nvSpPr>
          <p:cNvPr id="3" name="Content Placeholder 2"/>
          <p:cNvSpPr>
            <a:spLocks noGrp="1"/>
          </p:cNvSpPr>
          <p:nvPr>
            <p:ph idx="1"/>
          </p:nvPr>
        </p:nvSpPr>
        <p:spPr>
          <a:xfrm>
            <a:off x="381000" y="1143000"/>
            <a:ext cx="8229600" cy="5943600"/>
          </a:xfrm>
        </p:spPr>
        <p:txBody>
          <a:bodyPr/>
          <a:lstStyle/>
          <a:p>
            <a:pPr>
              <a:defRPr/>
            </a:pPr>
            <a:r>
              <a:rPr lang="en-US" dirty="0"/>
              <a:t>A police officer conducted a traffic stop of the Educator’s vehicle and smelled marijuana. He began a probable cause search and located drugs, drug paraphernalia, and a handgun in possession of the educator.  She was charged with 3 felonies.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Standard #1  Legal Compliance</a:t>
            </a:r>
          </a:p>
        </p:txBody>
      </p:sp>
      <p:sp>
        <p:nvSpPr>
          <p:cNvPr id="3" name="Content Placeholder 2"/>
          <p:cNvSpPr>
            <a:spLocks noGrp="1"/>
          </p:cNvSpPr>
          <p:nvPr>
            <p:ph idx="1"/>
          </p:nvPr>
        </p:nvSpPr>
        <p:spPr>
          <a:xfrm>
            <a:off x="381000" y="1143000"/>
            <a:ext cx="8229600" cy="5943600"/>
          </a:xfrm>
        </p:spPr>
        <p:txBody>
          <a:bodyPr/>
          <a:lstStyle/>
          <a:p>
            <a:pPr>
              <a:defRPr/>
            </a:pPr>
            <a:r>
              <a:rPr lang="en-US" dirty="0"/>
              <a:t>A pre-service certificate holder self reported she was arrested November, 2020 where she got into a verbal and then physical altercation with co-workers which carried over into the parking lot </a:t>
            </a:r>
            <a:r>
              <a:rPr lang="en-US" dirty="0" err="1"/>
              <a:t>whre</a:t>
            </a:r>
            <a:r>
              <a:rPr lang="en-US" dirty="0"/>
              <a:t> she ran over one of the co-workers with her vehicle.  She claimed she attempted to put on the brakes but hit the accelerator instead and shattered the restaurant’s window.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9907" name="Rectangle 3"/>
          <p:cNvSpPr>
            <a:spLocks noGrp="1" noChangeArrowheads="1"/>
          </p:cNvSpPr>
          <p:nvPr>
            <p:ph type="title" idx="4294967295"/>
          </p:nvPr>
        </p:nvSpPr>
        <p:spPr>
          <a:xfrm>
            <a:off x="1219200" y="1219200"/>
            <a:ext cx="6781800" cy="4038600"/>
          </a:xfrm>
        </p:spPr>
        <p:txBody>
          <a:bodyPr/>
          <a:lstStyle/>
          <a:p>
            <a:pPr eaLnBrk="1" hangingPunct="1">
              <a:defRPr/>
            </a:pPr>
            <a:r>
              <a:rPr lang="en-US" sz="8000" b="1">
                <a:solidFill>
                  <a:srgbClr val="FFFF00"/>
                </a:solidFill>
              </a:rPr>
              <a:t>Conduct with Students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9012" name="Rectangle 4"/>
          <p:cNvSpPr>
            <a:spLocks noGrp="1" noChangeArrowheads="1"/>
          </p:cNvSpPr>
          <p:nvPr>
            <p:ph type="title" idx="4294967295"/>
          </p:nvPr>
        </p:nvSpPr>
        <p:spPr>
          <a:xfrm>
            <a:off x="381000" y="381000"/>
            <a:ext cx="8382000" cy="609600"/>
          </a:xfrm>
        </p:spPr>
        <p:txBody>
          <a:bodyPr/>
          <a:lstStyle/>
          <a:p>
            <a:pPr eaLnBrk="1" hangingPunct="1">
              <a:defRPr/>
            </a:pPr>
            <a:r>
              <a:rPr lang="en-US" sz="2800" b="1">
                <a:solidFill>
                  <a:schemeClr val="tx1"/>
                </a:solidFill>
              </a:rPr>
              <a:t>Standard 2</a:t>
            </a:r>
          </a:p>
        </p:txBody>
      </p:sp>
      <p:sp>
        <p:nvSpPr>
          <p:cNvPr id="3499015" name="Rectangle 7"/>
          <p:cNvSpPr>
            <a:spLocks noChangeArrowheads="1"/>
          </p:cNvSpPr>
          <p:nvPr/>
        </p:nvSpPr>
        <p:spPr bwMode="auto">
          <a:xfrm>
            <a:off x="685800" y="1219200"/>
            <a:ext cx="7848600" cy="4114800"/>
          </a:xfrm>
          <a:prstGeom prst="rect">
            <a:avLst/>
          </a:prstGeom>
          <a:noFill/>
          <a:ln w="9525">
            <a:noFill/>
            <a:miter lim="800000"/>
            <a:headEnd/>
            <a:tailEnd/>
          </a:ln>
          <a:effectLst/>
        </p:spPr>
        <p:txBody>
          <a:bodyPr/>
          <a:lstStyle/>
          <a:p>
            <a:pPr algn="ctr">
              <a:spcBef>
                <a:spcPct val="20000"/>
              </a:spcBef>
              <a:buClr>
                <a:schemeClr val="hlink"/>
              </a:buClr>
              <a:buSzPct val="80000"/>
              <a:buFont typeface="Wingdings" pitchFamily="2" charset="2"/>
              <a:buNone/>
              <a:defRPr/>
            </a:pPr>
            <a:r>
              <a:rPr lang="en-US" sz="4800" dirty="0">
                <a:effectLst>
                  <a:outerShdw blurRad="38100" dist="38100" dir="2700000" algn="tl">
                    <a:srgbClr val="000000"/>
                  </a:outerShdw>
                </a:effectLst>
              </a:rPr>
              <a:t>An educator  shall always maintain a </a:t>
            </a:r>
            <a:r>
              <a:rPr lang="en-US" dirty="0">
                <a:solidFill>
                  <a:srgbClr val="FFFF00"/>
                </a:solidFill>
                <a:effectLst>
                  <a:outerShdw blurRad="38100" dist="38100" dir="2700000" algn="tl">
                    <a:srgbClr val="000000"/>
                  </a:outerShdw>
                </a:effectLst>
              </a:rPr>
              <a:t>professional </a:t>
            </a:r>
            <a:r>
              <a:rPr lang="en-US" sz="4800" dirty="0">
                <a:effectLst>
                  <a:outerShdw blurRad="38100" dist="38100" dir="2700000" algn="tl">
                    <a:srgbClr val="000000"/>
                  </a:outerShdw>
                </a:effectLst>
              </a:rPr>
              <a:t>relationship with all students, both in and outside the classroom.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990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90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hangingPunct="1">
              <a:defRPr/>
            </a:pPr>
            <a:r>
              <a:rPr lang="en-US" sz="5400"/>
              <a:t>Professional Standards Commission</a:t>
            </a:r>
          </a:p>
        </p:txBody>
      </p:sp>
      <p:sp>
        <p:nvSpPr>
          <p:cNvPr id="3" name="Content Placeholder 2"/>
          <p:cNvSpPr>
            <a:spLocks noGrp="1"/>
          </p:cNvSpPr>
          <p:nvPr>
            <p:ph idx="4294967295"/>
          </p:nvPr>
        </p:nvSpPr>
        <p:spPr>
          <a:xfrm>
            <a:off x="457200" y="1600200"/>
            <a:ext cx="8229600" cy="4876800"/>
          </a:xfrm>
        </p:spPr>
        <p:txBody>
          <a:bodyPr/>
          <a:lstStyle/>
          <a:p>
            <a:pPr algn="ctr" eaLnBrk="1" hangingPunct="1">
              <a:buFont typeface="Wingdings" panose="05000000000000000000" pitchFamily="2" charset="2"/>
              <a:buNone/>
              <a:defRPr/>
            </a:pPr>
            <a:endParaRPr lang="en-US" sz="2000" dirty="0">
              <a:solidFill>
                <a:srgbClr val="FFFF00"/>
              </a:solidFill>
            </a:endParaRPr>
          </a:p>
          <a:p>
            <a:pPr algn="ctr" eaLnBrk="1" hangingPunct="1">
              <a:buFont typeface="Wingdings" panose="05000000000000000000" pitchFamily="2" charset="2"/>
              <a:buNone/>
              <a:defRPr/>
            </a:pPr>
            <a:r>
              <a:rPr lang="en-US" sz="4400" dirty="0">
                <a:solidFill>
                  <a:srgbClr val="FFFF00"/>
                </a:solidFill>
              </a:rPr>
              <a:t>Three </a:t>
            </a:r>
            <a:r>
              <a:rPr lang="en-US" sz="4800" dirty="0">
                <a:solidFill>
                  <a:srgbClr val="FFFF00"/>
                </a:solidFill>
              </a:rPr>
              <a:t>Divisions</a:t>
            </a:r>
          </a:p>
          <a:p>
            <a:pPr algn="ctr" eaLnBrk="1" hangingPunct="1">
              <a:buFont typeface="Wingdings" panose="05000000000000000000" pitchFamily="2" charset="2"/>
              <a:buNone/>
              <a:defRPr/>
            </a:pPr>
            <a:endParaRPr lang="en-US" sz="2400" dirty="0">
              <a:solidFill>
                <a:srgbClr val="FFFF00"/>
              </a:solidFill>
            </a:endParaRPr>
          </a:p>
          <a:p>
            <a:pPr algn="ctr" eaLnBrk="1" hangingPunct="1">
              <a:buFont typeface="Wingdings" panose="05000000000000000000" pitchFamily="2" charset="2"/>
              <a:buNone/>
              <a:defRPr/>
            </a:pPr>
            <a:r>
              <a:rPr lang="en-US" sz="4800" b="1" dirty="0">
                <a:solidFill>
                  <a:srgbClr val="FFFF00"/>
                </a:solidFill>
              </a:rPr>
              <a:t>Certification</a:t>
            </a:r>
          </a:p>
          <a:p>
            <a:pPr algn="ctr" eaLnBrk="1" hangingPunct="1">
              <a:buFont typeface="Wingdings" panose="05000000000000000000" pitchFamily="2" charset="2"/>
              <a:buNone/>
              <a:defRPr/>
            </a:pPr>
            <a:r>
              <a:rPr lang="en-US" sz="4800" b="1" dirty="0">
                <a:solidFill>
                  <a:srgbClr val="FFFF00"/>
                </a:solidFill>
              </a:rPr>
              <a:t>Educator Preparation</a:t>
            </a:r>
          </a:p>
          <a:p>
            <a:pPr algn="ctr" eaLnBrk="1" hangingPunct="1">
              <a:buFont typeface="Wingdings" panose="05000000000000000000" pitchFamily="2" charset="2"/>
              <a:buNone/>
              <a:defRPr/>
            </a:pPr>
            <a:r>
              <a:rPr lang="en-US" sz="4800" b="1" dirty="0">
                <a:solidFill>
                  <a:srgbClr val="FFFF00"/>
                </a:solidFill>
              </a:rPr>
              <a:t>Ethics</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a:spcBef>
                <a:spcPct val="0"/>
              </a:spcBef>
              <a:buClrTx/>
              <a:buSzTx/>
              <a:buFontTx/>
              <a:buNone/>
              <a:defRPr/>
            </a:pPr>
            <a:fld id="{A30B6B52-8E39-4B40-93F3-D8BF9D01A80D}" type="slidenum">
              <a:rPr lang="en-US" altLang="en-US" sz="1200" smtClean="0"/>
              <a:pPr algn="ctr">
                <a:spcBef>
                  <a:spcPct val="0"/>
                </a:spcBef>
                <a:buClrTx/>
                <a:buSzTx/>
                <a:buFontTx/>
                <a:buNone/>
                <a:defRPr/>
              </a:pPr>
              <a:t>2</a:t>
            </a:fld>
            <a:endParaRPr lang="en-US" altLang="en-US"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1954" name="Rectangle 2"/>
          <p:cNvSpPr>
            <a:spLocks noGrp="1" noChangeArrowheads="1"/>
          </p:cNvSpPr>
          <p:nvPr>
            <p:ph type="body" sz="half" idx="4294967295"/>
          </p:nvPr>
        </p:nvSpPr>
        <p:spPr>
          <a:xfrm>
            <a:off x="1447800" y="914400"/>
            <a:ext cx="6248400" cy="4724400"/>
          </a:xfrm>
        </p:spPr>
        <p:txBody>
          <a:bodyPr/>
          <a:lstStyle/>
          <a:p>
            <a:pPr marL="0" indent="0" algn="ctr" eaLnBrk="1" hangingPunct="1">
              <a:buFont typeface="Wingdings" panose="05000000000000000000" pitchFamily="2" charset="2"/>
              <a:buNone/>
              <a:defRPr/>
            </a:pPr>
            <a:r>
              <a:rPr lang="en-US" sz="6600" b="1">
                <a:solidFill>
                  <a:srgbClr val="FFFF00"/>
                </a:solidFill>
              </a:rPr>
              <a:t>A student is</a:t>
            </a:r>
            <a:r>
              <a:rPr lang="en-US" sz="6600" b="1"/>
              <a:t> </a:t>
            </a:r>
            <a:r>
              <a:rPr lang="en-US" sz="6600" b="1">
                <a:solidFill>
                  <a:srgbClr val="FFFF00"/>
                </a:solidFill>
              </a:rPr>
              <a:t>anyone under the age of      </a:t>
            </a:r>
            <a:r>
              <a:rPr lang="en-US" sz="8800" b="1">
                <a:solidFill>
                  <a:srgbClr val="FFFF00"/>
                </a:solidFill>
              </a:rPr>
              <a:t>18</a:t>
            </a:r>
            <a:r>
              <a:rPr lang="en-US" sz="6600" b="1">
                <a:solidFill>
                  <a:srgbClr val="FFFF00"/>
                </a:solidFill>
              </a:rPr>
              <a:t>.</a:t>
            </a:r>
            <a:endParaRPr lang="en-US" sz="6600">
              <a:solidFill>
                <a:srgbClr val="FFFF00"/>
              </a:solidFil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1954" name="Rectangle 2"/>
          <p:cNvSpPr>
            <a:spLocks noGrp="1" noChangeArrowheads="1"/>
          </p:cNvSpPr>
          <p:nvPr>
            <p:ph type="body" sz="half" idx="4294967295"/>
          </p:nvPr>
        </p:nvSpPr>
        <p:spPr>
          <a:xfrm>
            <a:off x="609600" y="838200"/>
            <a:ext cx="7772400" cy="4038600"/>
          </a:xfrm>
        </p:spPr>
        <p:txBody>
          <a:bodyPr/>
          <a:lstStyle/>
          <a:p>
            <a:pPr marL="0" indent="0" algn="ctr" eaLnBrk="1" hangingPunct="1">
              <a:lnSpc>
                <a:spcPct val="90000"/>
              </a:lnSpc>
              <a:buFont typeface="Wingdings" panose="05000000000000000000" pitchFamily="2" charset="2"/>
              <a:buNone/>
              <a:defRPr/>
            </a:pPr>
            <a:r>
              <a:rPr lang="en-US" sz="7200" b="1">
                <a:solidFill>
                  <a:srgbClr val="FFFF00"/>
                </a:solidFill>
              </a:rPr>
              <a:t>OR, a student enrolled in grades Pre-K to 12 in a public or private school.</a:t>
            </a:r>
            <a:endParaRPr lang="en-US" sz="7200">
              <a:solidFill>
                <a:srgbClr val="FFFF00"/>
              </a:solidFill>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0146" name="Rectangle 2"/>
          <p:cNvSpPr>
            <a:spLocks noGrp="1" noChangeArrowheads="1"/>
          </p:cNvSpPr>
          <p:nvPr>
            <p:ph type="title" idx="4294967295"/>
          </p:nvPr>
        </p:nvSpPr>
        <p:spPr>
          <a:xfrm>
            <a:off x="990600" y="457200"/>
            <a:ext cx="7239000" cy="5668963"/>
          </a:xfrm>
        </p:spPr>
        <p:txBody>
          <a:bodyPr/>
          <a:lstStyle/>
          <a:p>
            <a:pPr eaLnBrk="1" hangingPunct="1">
              <a:defRPr/>
            </a:pPr>
            <a:r>
              <a:rPr lang="en-US" sz="4800" b="1">
                <a:solidFill>
                  <a:schemeClr val="tx1"/>
                </a:solidFill>
              </a:rPr>
              <a:t>For the purposes of the Code of Ethics,</a:t>
            </a:r>
            <a:r>
              <a:rPr lang="en-US" sz="4800" b="1">
                <a:solidFill>
                  <a:srgbClr val="FFFF00"/>
                </a:solidFill>
              </a:rPr>
              <a:t>      the enrollment period for a graduating student ends on August 31 of the year of graduation.</a:t>
            </a:r>
            <a:r>
              <a:rPr lang="en-US" sz="400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67010" name="Text Box 2"/>
          <p:cNvSpPr txBox="1">
            <a:spLocks noChangeArrowheads="1"/>
          </p:cNvSpPr>
          <p:nvPr/>
        </p:nvSpPr>
        <p:spPr bwMode="auto">
          <a:xfrm>
            <a:off x="1676400" y="2590800"/>
            <a:ext cx="5867400" cy="1736725"/>
          </a:xfrm>
          <a:prstGeom prst="rect">
            <a:avLst/>
          </a:prstGeom>
          <a:noFill/>
          <a:ln w="9525">
            <a:noFill/>
            <a:miter lim="800000"/>
            <a:headEnd/>
            <a:tailEnd/>
          </a:ln>
          <a:effectLst/>
        </p:spPr>
        <p:txBody>
          <a:bodyPr>
            <a:spAutoFit/>
          </a:bodyPr>
          <a:lstStyle/>
          <a:p>
            <a:pPr algn="ctr">
              <a:spcBef>
                <a:spcPct val="50000"/>
              </a:spcBef>
              <a:defRPr/>
            </a:pPr>
            <a:r>
              <a:rPr lang="en-US" sz="5400">
                <a:solidFill>
                  <a:srgbClr val="FFFF00"/>
                </a:solidFill>
                <a:effectLst>
                  <a:outerShdw blurRad="38100" dist="38100" dir="2700000" algn="tl">
                    <a:srgbClr val="000000"/>
                  </a:outerShdw>
                </a:effectLst>
              </a:rPr>
              <a:t>Sexual Abuse   of Students</a:t>
            </a:r>
          </a:p>
        </p:txBody>
      </p:sp>
      <p:sp>
        <p:nvSpPr>
          <p:cNvPr id="4267011" name="Text Box 3"/>
          <p:cNvSpPr txBox="1">
            <a:spLocks noChangeArrowheads="1"/>
          </p:cNvSpPr>
          <p:nvPr/>
        </p:nvSpPr>
        <p:spPr bwMode="auto">
          <a:xfrm rot="-1826262">
            <a:off x="762000" y="2514600"/>
            <a:ext cx="7696200" cy="1555750"/>
          </a:xfrm>
          <a:prstGeom prst="rect">
            <a:avLst/>
          </a:prstGeom>
          <a:noFill/>
          <a:ln w="9525">
            <a:noFill/>
            <a:miter lim="800000"/>
            <a:headEnd/>
            <a:tailEnd/>
          </a:ln>
          <a:effectLst/>
        </p:spPr>
        <p:txBody>
          <a:bodyPr>
            <a:spAutoFit/>
          </a:bodyPr>
          <a:lstStyle/>
          <a:p>
            <a:pPr algn="ctr">
              <a:spcBef>
                <a:spcPct val="50000"/>
              </a:spcBef>
              <a:defRPr/>
            </a:pPr>
            <a:r>
              <a:rPr lang="en-US" sz="9600">
                <a:solidFill>
                  <a:schemeClr val="accent1"/>
                </a:solidFill>
                <a:effectLst>
                  <a:outerShdw blurRad="38100" dist="38100" dir="2700000" algn="tl">
                    <a:srgbClr val="000000"/>
                  </a:outerShdw>
                </a:effectLst>
              </a:rPr>
              <a:t>Revocation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2670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Sexual Relationship with Students</a:t>
            </a:r>
          </a:p>
        </p:txBody>
      </p:sp>
      <p:sp>
        <p:nvSpPr>
          <p:cNvPr id="3" name="Content Placeholder 2"/>
          <p:cNvSpPr>
            <a:spLocks noGrp="1"/>
          </p:cNvSpPr>
          <p:nvPr>
            <p:ph idx="1"/>
          </p:nvPr>
        </p:nvSpPr>
        <p:spPr/>
        <p:txBody>
          <a:bodyPr/>
          <a:lstStyle/>
          <a:p>
            <a:pPr>
              <a:defRPr/>
            </a:pPr>
            <a:r>
              <a:rPr lang="en-US" dirty="0"/>
              <a:t>O. C.G. A.--16-6-5.1</a:t>
            </a:r>
          </a:p>
          <a:p>
            <a:pPr>
              <a:defRPr/>
            </a:pPr>
            <a:r>
              <a:rPr lang="en-US" dirty="0"/>
              <a:t>Person who has supervisory or disciplinary authority over a student who engages in sexual contact with students…</a:t>
            </a:r>
          </a:p>
          <a:p>
            <a:pPr>
              <a:defRPr/>
            </a:pPr>
            <a:r>
              <a:rPr lang="en-US" dirty="0"/>
              <a:t>New thing in Georgia</a:t>
            </a:r>
          </a:p>
          <a:p>
            <a:pPr>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defRPr/>
            </a:pPr>
            <a:fld id="{253814FE-BDF9-4EAE-83AD-D6590C2CE898}" type="slidenum">
              <a:rPr lang="en-US" altLang="en-US" sz="1200" smtClean="0"/>
              <a:pPr>
                <a:spcBef>
                  <a:spcPct val="0"/>
                </a:spcBef>
                <a:buClrTx/>
                <a:buSzTx/>
                <a:buFontTx/>
                <a:buNone/>
                <a:defRPr/>
              </a:pPr>
              <a:t>24</a:t>
            </a:fld>
            <a:endParaRPr lang="en-US" altLang="en-US"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Sexual Relationship with Student</a:t>
            </a:r>
          </a:p>
        </p:txBody>
      </p:sp>
      <p:sp>
        <p:nvSpPr>
          <p:cNvPr id="3" name="Content Placeholder 2"/>
          <p:cNvSpPr>
            <a:spLocks noGrp="1"/>
          </p:cNvSpPr>
          <p:nvPr>
            <p:ph idx="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defRPr/>
            </a:pPr>
            <a:fld id="{DE493C18-FE9C-4295-9895-C05A11FBAF07}" type="slidenum">
              <a:rPr lang="en-US" altLang="en-US" sz="1200" smtClean="0"/>
              <a:pPr>
                <a:spcBef>
                  <a:spcPct val="0"/>
                </a:spcBef>
                <a:buClrTx/>
                <a:buSzTx/>
                <a:buFontTx/>
                <a:buNone/>
                <a:defRPr/>
              </a:pPr>
              <a:t>25</a:t>
            </a:fld>
            <a:endParaRPr lang="en-US" altLang="en-US" sz="1200"/>
          </a:p>
        </p:txBody>
      </p:sp>
      <p:pic>
        <p:nvPicPr>
          <p:cNvPr id="38917" name="Picture 2" descr="http://sr.photos2.fotosearch.com/bthumb/ULY/ULY044/u1270313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7526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sz="3600"/>
              <a:t>Standard #2 Conduct With Students</a:t>
            </a:r>
          </a:p>
        </p:txBody>
      </p:sp>
      <p:sp>
        <p:nvSpPr>
          <p:cNvPr id="3" name="Content Placeholder 2"/>
          <p:cNvSpPr>
            <a:spLocks noGrp="1"/>
          </p:cNvSpPr>
          <p:nvPr>
            <p:ph idx="1"/>
          </p:nvPr>
        </p:nvSpPr>
        <p:spPr>
          <a:xfrm>
            <a:off x="457200" y="1219200"/>
            <a:ext cx="8229600" cy="5410200"/>
          </a:xfrm>
        </p:spPr>
        <p:txBody>
          <a:bodyPr/>
          <a:lstStyle/>
          <a:p>
            <a:pPr>
              <a:defRPr/>
            </a:pPr>
            <a:r>
              <a:rPr lang="en-US" altLang="en-US" dirty="0"/>
              <a:t>The educator participated in inappropriate texting and social media with several students discussing student sexual activity and asking them to go out on lunch dates. The educator claimed he was suffering from numerous mental health issues and was receiving help from a therapist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Standard #2 Conduct With Students</a:t>
            </a:r>
          </a:p>
        </p:txBody>
      </p:sp>
      <p:sp>
        <p:nvSpPr>
          <p:cNvPr id="3" name="Content Placeholder 2"/>
          <p:cNvSpPr>
            <a:spLocks noGrp="1"/>
          </p:cNvSpPr>
          <p:nvPr>
            <p:ph idx="1"/>
          </p:nvPr>
        </p:nvSpPr>
        <p:spPr>
          <a:xfrm>
            <a:off x="457200" y="1447800"/>
            <a:ext cx="8229600" cy="5562600"/>
          </a:xfrm>
        </p:spPr>
        <p:txBody>
          <a:bodyPr/>
          <a:lstStyle/>
          <a:p>
            <a:pPr>
              <a:defRPr/>
            </a:pPr>
            <a:r>
              <a:rPr lang="en-US" dirty="0"/>
              <a:t>The elementary paraprofessional grabbed a 7-year old non-verbal SWD and forcefully jerked him off the bleachers.  The ligament attached to the radius was pulled away and attached to the elbow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ext Box 2"/>
          <p:cNvSpPr txBox="1">
            <a:spLocks noChangeArrowheads="1"/>
          </p:cNvSpPr>
          <p:nvPr/>
        </p:nvSpPr>
        <p:spPr bwMode="auto">
          <a:xfrm>
            <a:off x="1066800" y="1981200"/>
            <a:ext cx="6858000" cy="2530475"/>
          </a:xfrm>
          <a:prstGeom prst="rect">
            <a:avLst/>
          </a:prstGeom>
          <a:noFill/>
          <a:ln w="9525">
            <a:noFill/>
            <a:miter lim="800000"/>
            <a:headEnd/>
            <a:tailEnd/>
          </a:ln>
          <a:effectLst/>
        </p:spPr>
        <p:txBody>
          <a:bodyPr>
            <a:spAutoFit/>
          </a:bodyPr>
          <a:lstStyle/>
          <a:p>
            <a:pPr algn="ctr">
              <a:spcBef>
                <a:spcPct val="50000"/>
              </a:spcBef>
              <a:defRPr/>
            </a:pPr>
            <a:r>
              <a:rPr lang="en-US">
                <a:solidFill>
                  <a:srgbClr val="FFFF00"/>
                </a:solidFill>
                <a:effectLst>
                  <a:outerShdw blurRad="38100" dist="38100" dir="2700000" algn="tl">
                    <a:srgbClr val="000000"/>
                  </a:outerShdw>
                </a:effectLst>
              </a:rPr>
              <a:t>Be Friendly, Not a Friend.</a:t>
            </a:r>
          </a:p>
        </p:txBody>
      </p:sp>
      <p:sp>
        <p:nvSpPr>
          <p:cNvPr id="30723" name="Text Box 3"/>
          <p:cNvSpPr txBox="1">
            <a:spLocks noChangeArrowheads="1"/>
          </p:cNvSpPr>
          <p:nvPr/>
        </p:nvSpPr>
        <p:spPr bwMode="auto">
          <a:xfrm>
            <a:off x="457200" y="533400"/>
            <a:ext cx="8153400" cy="641350"/>
          </a:xfrm>
          <a:prstGeom prst="rect">
            <a:avLst/>
          </a:prstGeom>
          <a:noFill/>
          <a:ln>
            <a:noFill/>
          </a:ln>
        </p:spPr>
        <p:txBody>
          <a:bodyPr>
            <a:spAutoFit/>
          </a:bodyPr>
          <a:lstStyle>
            <a:lvl1pPr eaLnBrk="0" hangingPunct="0">
              <a:spcBef>
                <a:spcPct val="20000"/>
              </a:spcBef>
              <a:buClr>
                <a:schemeClr val="hlink"/>
              </a:buClr>
              <a:buSzPct val="80000"/>
              <a:buFont typeface="Wingdings" pitchFamily="2" charset="2"/>
              <a:buChar char="Ø"/>
              <a:defRPr sz="3200">
                <a:solidFill>
                  <a:schemeClr val="tx1"/>
                </a:solidFill>
                <a:latin typeface="Arial" charset="0"/>
                <a:cs typeface="Arial" charset="0"/>
              </a:defRPr>
            </a:lvl1pPr>
            <a:lvl2pPr marL="742950" indent="-285750" eaLnBrk="0" hangingPunct="0">
              <a:spcBef>
                <a:spcPct val="20000"/>
              </a:spcBef>
              <a:buClr>
                <a:schemeClr val="tx2"/>
              </a:buClr>
              <a:buSzPct val="50000"/>
              <a:buFont typeface="Wingdings" pitchFamily="2" charset="2"/>
              <a:buChar char="l"/>
              <a:defRPr sz="2800">
                <a:solidFill>
                  <a:schemeClr val="tx1"/>
                </a:solidFill>
                <a:latin typeface="Arial" charset="0"/>
                <a:cs typeface="Arial" charset="0"/>
              </a:defRPr>
            </a:lvl2pPr>
            <a:lvl3pPr marL="1143000" indent="-228600" eaLnBrk="0" hangingPunct="0">
              <a:spcBef>
                <a:spcPct val="20000"/>
              </a:spcBef>
              <a:buClr>
                <a:schemeClr val="accent2"/>
              </a:buClr>
              <a:buChar char="•"/>
              <a:defRPr sz="2400">
                <a:solidFill>
                  <a:schemeClr val="tx1"/>
                </a:solidFill>
                <a:latin typeface="Arial" charset="0"/>
                <a:cs typeface="Arial" charset="0"/>
              </a:defRPr>
            </a:lvl3pPr>
            <a:lvl4pPr marL="1600200" indent="-228600" eaLnBrk="0" hangingPunct="0">
              <a:spcBef>
                <a:spcPct val="20000"/>
              </a:spcBef>
              <a:buClr>
                <a:schemeClr val="folHlink"/>
              </a:buClr>
              <a:buSzPct val="50000"/>
              <a:buFont typeface="Wingdings" pitchFamily="2" charset="2"/>
              <a:buChar char="l"/>
              <a:defRPr sz="2000">
                <a:solidFill>
                  <a:schemeClr val="tx1"/>
                </a:solidFill>
                <a:latin typeface="Arial" charset="0"/>
                <a:cs typeface="Arial" charset="0"/>
              </a:defRPr>
            </a:lvl4pPr>
            <a:lvl5pPr marL="2057400" indent="-228600" eaLnBrk="0" hangingPunct="0">
              <a:spcBef>
                <a:spcPct val="20000"/>
              </a:spcBef>
              <a:buClr>
                <a:schemeClr val="hlink"/>
              </a:buClr>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9pPr>
          </a:lstStyle>
          <a:p>
            <a:pPr algn="ctr">
              <a:spcBef>
                <a:spcPct val="50000"/>
              </a:spcBef>
              <a:buClrTx/>
              <a:buSzTx/>
              <a:buFontTx/>
              <a:buNone/>
              <a:defRPr/>
            </a:pPr>
            <a:r>
              <a:rPr lang="en-US" altLang="en-US" sz="3600">
                <a:effectLst>
                  <a:outerShdw blurRad="38100" dist="38100" dir="2700000" algn="tl">
                    <a:srgbClr val="000000">
                      <a:alpha val="43137"/>
                    </a:srgbClr>
                  </a:outerShdw>
                </a:effectLst>
                <a:latin typeface="Tahoma" pitchFamily="34" charset="0"/>
              </a:rPr>
              <a:t>Student Relationship Guidelines</a:t>
            </a:r>
          </a:p>
        </p:txBody>
      </p:sp>
      <p:sp>
        <p:nvSpPr>
          <p:cNvPr id="173060" name="WordArt 4"/>
          <p:cNvSpPr>
            <a:spLocks noChangeArrowheads="1" noChangeShapeType="1" noTextEdit="1"/>
          </p:cNvSpPr>
          <p:nvPr/>
        </p:nvSpPr>
        <p:spPr bwMode="auto">
          <a:xfrm>
            <a:off x="5029200" y="4953000"/>
            <a:ext cx="3324225" cy="914400"/>
          </a:xfrm>
          <a:prstGeom prst="rect">
            <a:avLst/>
          </a:prstGeom>
        </p:spPr>
        <p:txBody>
          <a:bodyPr wrap="none" fromWordArt="1">
            <a:prstTxWarp prst="textSlantUp">
              <a:avLst>
                <a:gd name="adj" fmla="val 32833"/>
              </a:avLst>
            </a:prstTxWarp>
            <a:scene3d>
              <a:camera prst="legacyPerspectiveFront">
                <a:rot lat="20519958" lon="1080000" rev="0"/>
              </a:camera>
              <a:lightRig rig="legacyHarsh2" dir="b"/>
            </a:scene3d>
            <a:sp3d extrusionH="430200" prstMaterial="legacyMatte">
              <a:extrusionClr>
                <a:srgbClr val="FF6600"/>
              </a:extrusionClr>
              <a:contourClr>
                <a:srgbClr val="FFE701"/>
              </a:contourClr>
            </a:sp3d>
          </a:bodyPr>
          <a:lstStyle/>
          <a:p>
            <a:pPr algn="ctr"/>
            <a:r>
              <a:rPr lang="en-US" sz="3200" kern="10">
                <a:ln w="9525">
                  <a:round/>
                  <a:headEnd/>
                  <a:tailEnd/>
                </a:ln>
                <a:gradFill rotWithShape="1">
                  <a:gsLst>
                    <a:gs pos="0">
                      <a:srgbClr val="FFE701"/>
                    </a:gs>
                    <a:gs pos="100000">
                      <a:srgbClr val="FE3E02"/>
                    </a:gs>
                  </a:gsLst>
                  <a:lin ang="5400000" scaled="1"/>
                </a:gradFill>
                <a:effectLst>
                  <a:outerShdw dist="38100" dir="2700000" algn="tl" rotWithShape="0">
                    <a:srgbClr val="000000">
                      <a:alpha val="43137"/>
                    </a:srgbClr>
                  </a:outerShdw>
                </a:effectLst>
                <a:latin typeface="Impact" panose="020B0806030902050204" pitchFamily="34" charset="0"/>
              </a:rPr>
              <a:t>Inappropriate Jokes</a:t>
            </a:r>
          </a:p>
        </p:txBody>
      </p:sp>
      <p:sp>
        <p:nvSpPr>
          <p:cNvPr id="173061" name="WordArt 5"/>
          <p:cNvSpPr>
            <a:spLocks noChangeArrowheads="1" noChangeShapeType="1" noTextEdit="1"/>
          </p:cNvSpPr>
          <p:nvPr/>
        </p:nvSpPr>
        <p:spPr bwMode="auto">
          <a:xfrm>
            <a:off x="685800" y="4648200"/>
            <a:ext cx="1285875" cy="657225"/>
          </a:xfrm>
          <a:prstGeom prst="rect">
            <a:avLst/>
          </a:prstGeom>
        </p:spPr>
        <p:txBody>
          <a:bodyPr wrap="none" fromWordArt="1">
            <a:prstTxWarp prst="textDeflate">
              <a:avLst>
                <a:gd name="adj" fmla="val 18750"/>
              </a:avLst>
            </a:prstTxWarp>
          </a:bodyPr>
          <a:lstStyle/>
          <a:p>
            <a:pPr algn="ctr"/>
            <a:r>
              <a:rPr lang="en-US" sz="3600" kern="10" spc="-360">
                <a:ln w="12700">
                  <a:solidFill>
                    <a:srgbClr val="000099"/>
                  </a:solidFill>
                  <a:round/>
                  <a:headEnd/>
                  <a:tailEnd/>
                </a:ln>
                <a:solidFill>
                  <a:schemeClr val="accent1"/>
                </a:solidFill>
                <a:effectLst>
                  <a:outerShdw dist="125724" dir="18900000" algn="ctr" rotWithShape="0">
                    <a:srgbClr val="000099"/>
                  </a:outerShdw>
                </a:effectLst>
                <a:latin typeface="Impact" panose="020B0806030902050204" pitchFamily="34" charset="0"/>
              </a:rPr>
              <a:t>Gossip</a:t>
            </a:r>
          </a:p>
        </p:txBody>
      </p:sp>
      <p:sp>
        <p:nvSpPr>
          <p:cNvPr id="173062" name="WordArt 6" descr="Narrow vertical"/>
          <p:cNvSpPr>
            <a:spLocks noChangeArrowheads="1" noChangeShapeType="1" noTextEdit="1"/>
          </p:cNvSpPr>
          <p:nvPr/>
        </p:nvSpPr>
        <p:spPr bwMode="auto">
          <a:xfrm>
            <a:off x="457200" y="1143000"/>
            <a:ext cx="1552575" cy="1435100"/>
          </a:xfrm>
          <a:prstGeom prst="rect">
            <a:avLst/>
          </a:prstGeom>
        </p:spPr>
        <p:txBody>
          <a:bodyPr wrap="none" fromWordArt="1">
            <a:prstTxWarp prst="textSlantUp">
              <a:avLst>
                <a:gd name="adj" fmla="val 55556"/>
              </a:avLst>
            </a:prstTxWarp>
          </a:bodyPr>
          <a:lstStyle/>
          <a:p>
            <a:pPr algn="ctr"/>
            <a:r>
              <a:rPr lang="en-US" sz="3600" kern="10">
                <a:ln w="12700">
                  <a:solidFill>
                    <a:srgbClr val="000000"/>
                  </a:solidFill>
                  <a:round/>
                  <a:headEnd/>
                  <a:tailEnd/>
                </a:ln>
                <a:blipFill dpi="0" rotWithShape="0">
                  <a:blip r:embed="rId2"/>
                  <a:srcRect/>
                  <a:tile tx="0" ty="0" sx="100000" sy="100000" flip="none" algn="tl"/>
                </a:blipFill>
                <a:effectLst>
                  <a:outerShdw dist="45791" dir="2021404" algn="ctr" rotWithShape="0">
                    <a:srgbClr val="808080">
                      <a:alpha val="79999"/>
                    </a:srgbClr>
                  </a:outerShdw>
                </a:effectLst>
                <a:latin typeface="Arial Black" panose="020B0A04020102020204" pitchFamily="34" charset="0"/>
              </a:rPr>
              <a:t>E-mail</a:t>
            </a:r>
          </a:p>
        </p:txBody>
      </p:sp>
      <p:sp>
        <p:nvSpPr>
          <p:cNvPr id="173063" name="WordArt 7"/>
          <p:cNvSpPr>
            <a:spLocks noChangeArrowheads="1" noChangeShapeType="1" noTextEdit="1"/>
          </p:cNvSpPr>
          <p:nvPr/>
        </p:nvSpPr>
        <p:spPr bwMode="auto">
          <a:xfrm>
            <a:off x="3505200" y="4648200"/>
            <a:ext cx="1228725" cy="698500"/>
          </a:xfrm>
          <a:prstGeom prst="rect">
            <a:avLst/>
          </a:prstGeom>
        </p:spPr>
        <p:txBody>
          <a:bodyPr wrap="none" fromWordArt="1">
            <a:prstTxWarp prst="textDoubleWave1">
              <a:avLst>
                <a:gd name="adj1" fmla="val 6500"/>
                <a:gd name="adj2" fmla="val 0"/>
              </a:avLst>
            </a:prstTxWarp>
            <a:scene3d>
              <a:camera prst="legacyObliqueTopLeft"/>
              <a:lightRig rig="legacyNormal3" dir="r"/>
            </a:scene3d>
            <a:sp3d extrusionH="201600" prstMaterial="legacyMatte">
              <a:extrusionClr>
                <a:srgbClr val="0066CC"/>
              </a:extrusionClr>
              <a:contourClr>
                <a:srgbClr val="FFFFCC"/>
              </a:contourClr>
            </a:sp3d>
          </a:bodyPr>
          <a:lstStyle/>
          <a:p>
            <a:pPr algn="ctr"/>
            <a:r>
              <a:rPr lang="en-US" sz="3600" kern="10">
                <a:ln w="9525">
                  <a:round/>
                  <a:headEnd/>
                  <a:tailEnd/>
                </a:ln>
                <a:gradFill rotWithShape="1">
                  <a:gsLst>
                    <a:gs pos="0">
                      <a:srgbClr val="FFFFCC"/>
                    </a:gs>
                    <a:gs pos="100000">
                      <a:srgbClr val="FF9999"/>
                    </a:gs>
                  </a:gsLst>
                  <a:lin ang="5400000" scaled="1"/>
                </a:gradFill>
                <a:effectLst>
                  <a:outerShdw dist="38100" dir="2700000" algn="tl" rotWithShape="0">
                    <a:srgbClr val="000000">
                      <a:alpha val="43137"/>
                    </a:srgbClr>
                  </a:outerShdw>
                </a:effectLst>
                <a:latin typeface="Times New Roman" panose="02020603050405020304" pitchFamily="18" charset="0"/>
                <a:cs typeface="Times New Roman" panose="02020603050405020304" pitchFamily="18" charset="0"/>
              </a:rPr>
              <a:t>Parties</a:t>
            </a:r>
          </a:p>
        </p:txBody>
      </p:sp>
      <p:sp>
        <p:nvSpPr>
          <p:cNvPr id="173064" name="WordArt 8"/>
          <p:cNvSpPr>
            <a:spLocks noChangeArrowheads="1" noChangeShapeType="1" noTextEdit="1"/>
          </p:cNvSpPr>
          <p:nvPr/>
        </p:nvSpPr>
        <p:spPr bwMode="auto">
          <a:xfrm>
            <a:off x="6553200" y="1371600"/>
            <a:ext cx="19812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FadeLeft">
              <a:avLst>
                <a:gd name="adj" fmla="val 33333"/>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rPr>
              <a:t>Phone Calls</a:t>
            </a:r>
          </a:p>
        </p:txBody>
      </p:sp>
      <p:sp>
        <p:nvSpPr>
          <p:cNvPr id="173065" name="WordArt 9"/>
          <p:cNvSpPr>
            <a:spLocks noChangeArrowheads="1" noChangeShapeType="1" noTextEdit="1"/>
          </p:cNvSpPr>
          <p:nvPr/>
        </p:nvSpPr>
        <p:spPr bwMode="auto">
          <a:xfrm>
            <a:off x="1981200" y="5562600"/>
            <a:ext cx="1676400" cy="914400"/>
          </a:xfrm>
          <a:prstGeom prst="rect">
            <a:avLst/>
          </a:prstGeom>
        </p:spPr>
        <p:txBody>
          <a:bodyPr wrap="none" fromWordArt="1">
            <a:prstTxWarp prst="textWave1">
              <a:avLst>
                <a:gd name="adj1" fmla="val 13005"/>
                <a:gd name="adj2" fmla="val 0"/>
              </a:avLst>
            </a:prstTxWarp>
          </a:bodyPr>
          <a:lstStyle/>
          <a:p>
            <a:pPr algn="ctr"/>
            <a:r>
              <a:rPr lang="en-US" sz="3600" kern="10">
                <a:ln w="12700">
                  <a:solidFill>
                    <a:srgbClr val="B2B2B2"/>
                  </a:solidFill>
                  <a:round/>
                  <a:headEnd/>
                  <a:tailEnd/>
                </a:ln>
                <a:solidFill>
                  <a:schemeClr val="hlink"/>
                </a:solidFill>
                <a:effectLst>
                  <a:outerShdw dist="35921" dir="2700000" sy="50000" rotWithShape="0">
                    <a:srgbClr val="875B0D">
                      <a:alpha val="70000"/>
                    </a:srgbClr>
                  </a:outerShdw>
                </a:effectLst>
                <a:latin typeface="Arial Black" panose="020B0A04020102020204" pitchFamily="34" charset="0"/>
              </a:rPr>
              <a:t>Photographs</a:t>
            </a:r>
          </a:p>
        </p:txBody>
      </p:sp>
      <p:grpSp>
        <p:nvGrpSpPr>
          <p:cNvPr id="2" name="Group 10"/>
          <p:cNvGrpSpPr>
            <a:grpSpLocks/>
          </p:cNvGrpSpPr>
          <p:nvPr/>
        </p:nvGrpSpPr>
        <p:grpSpPr bwMode="auto">
          <a:xfrm>
            <a:off x="5867400" y="4800600"/>
            <a:ext cx="1752600" cy="1371600"/>
            <a:chOff x="288" y="2208"/>
            <a:chExt cx="528" cy="528"/>
          </a:xfrm>
        </p:grpSpPr>
        <p:sp>
          <p:nvSpPr>
            <p:cNvPr id="30746" name="Oval 11"/>
            <p:cNvSpPr>
              <a:spLocks noChangeArrowheads="1"/>
            </p:cNvSpPr>
            <p:nvPr/>
          </p:nvSpPr>
          <p:spPr bwMode="auto">
            <a:xfrm>
              <a:off x="288" y="2208"/>
              <a:ext cx="528" cy="528"/>
            </a:xfrm>
            <a:prstGeom prst="ellipse">
              <a:avLst/>
            </a:prstGeom>
            <a:noFill/>
            <a:ln w="63500">
              <a:solidFill>
                <a:schemeClr val="accent1"/>
              </a:solidFill>
              <a:round/>
              <a:headEnd/>
              <a:tailEnd/>
            </a:ln>
          </p:spPr>
          <p:txBody>
            <a:bodyPr wrap="none" anchor="ctr"/>
            <a:lstStyle>
              <a:lvl1pPr eaLnBrk="0" hangingPunct="0">
                <a:spcBef>
                  <a:spcPct val="20000"/>
                </a:spcBef>
                <a:buClr>
                  <a:schemeClr val="hlink"/>
                </a:buClr>
                <a:buSzPct val="80000"/>
                <a:buFont typeface="Wingdings" pitchFamily="2" charset="2"/>
                <a:buChar char="Ø"/>
                <a:defRPr sz="3200">
                  <a:solidFill>
                    <a:schemeClr val="tx1"/>
                  </a:solidFill>
                  <a:latin typeface="Arial" charset="0"/>
                  <a:cs typeface="Arial" charset="0"/>
                </a:defRPr>
              </a:lvl1pPr>
              <a:lvl2pPr marL="742950" indent="-285750" eaLnBrk="0" hangingPunct="0">
                <a:spcBef>
                  <a:spcPct val="20000"/>
                </a:spcBef>
                <a:buClr>
                  <a:schemeClr val="tx2"/>
                </a:buClr>
                <a:buSzPct val="50000"/>
                <a:buFont typeface="Wingdings" pitchFamily="2" charset="2"/>
                <a:buChar char="l"/>
                <a:defRPr sz="2800">
                  <a:solidFill>
                    <a:schemeClr val="tx1"/>
                  </a:solidFill>
                  <a:latin typeface="Arial" charset="0"/>
                  <a:cs typeface="Arial" charset="0"/>
                </a:defRPr>
              </a:lvl2pPr>
              <a:lvl3pPr marL="1143000" indent="-228600" eaLnBrk="0" hangingPunct="0">
                <a:spcBef>
                  <a:spcPct val="20000"/>
                </a:spcBef>
                <a:buClr>
                  <a:schemeClr val="accent2"/>
                </a:buClr>
                <a:buChar char="•"/>
                <a:defRPr sz="2400">
                  <a:solidFill>
                    <a:schemeClr val="tx1"/>
                  </a:solidFill>
                  <a:latin typeface="Arial" charset="0"/>
                  <a:cs typeface="Arial" charset="0"/>
                </a:defRPr>
              </a:lvl3pPr>
              <a:lvl4pPr marL="1600200" indent="-228600" eaLnBrk="0" hangingPunct="0">
                <a:spcBef>
                  <a:spcPct val="20000"/>
                </a:spcBef>
                <a:buClr>
                  <a:schemeClr val="folHlink"/>
                </a:buClr>
                <a:buSzPct val="50000"/>
                <a:buFont typeface="Wingdings" pitchFamily="2" charset="2"/>
                <a:buChar char="l"/>
                <a:defRPr sz="2000">
                  <a:solidFill>
                    <a:schemeClr val="tx1"/>
                  </a:solidFill>
                  <a:latin typeface="Arial" charset="0"/>
                  <a:cs typeface="Arial" charset="0"/>
                </a:defRPr>
              </a:lvl4pPr>
              <a:lvl5pPr marL="2057400" indent="-228600" eaLnBrk="0" hangingPunct="0">
                <a:spcBef>
                  <a:spcPct val="20000"/>
                </a:spcBef>
                <a:buClr>
                  <a:schemeClr val="hlink"/>
                </a:buClr>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9pPr>
            </a:lstStyle>
            <a:p>
              <a:pPr algn="ctr" eaLnBrk="1" hangingPunct="1">
                <a:spcBef>
                  <a:spcPct val="0"/>
                </a:spcBef>
                <a:buClrTx/>
                <a:buSzTx/>
                <a:buFontTx/>
                <a:buNone/>
                <a:defRPr/>
              </a:pPr>
              <a:endParaRPr lang="en-US" altLang="en-US" sz="6600">
                <a:effectLst>
                  <a:outerShdw blurRad="38100" dist="38100" dir="2700000" algn="tl">
                    <a:srgbClr val="000000">
                      <a:alpha val="43137"/>
                    </a:srgbClr>
                  </a:outerShdw>
                </a:effectLst>
                <a:latin typeface="Tahoma" pitchFamily="34" charset="0"/>
              </a:endParaRPr>
            </a:p>
          </p:txBody>
        </p:sp>
        <p:sp>
          <p:nvSpPr>
            <p:cNvPr id="30747" name="Line 12"/>
            <p:cNvSpPr>
              <a:spLocks noChangeShapeType="1"/>
            </p:cNvSpPr>
            <p:nvPr/>
          </p:nvSpPr>
          <p:spPr bwMode="auto">
            <a:xfrm flipV="1">
              <a:off x="336" y="2304"/>
              <a:ext cx="432" cy="336"/>
            </a:xfrm>
            <a:prstGeom prst="line">
              <a:avLst/>
            </a:prstGeom>
            <a:noFill/>
            <a:ln w="98425">
              <a:solidFill>
                <a:schemeClr val="accent1"/>
              </a:solidFill>
              <a:round/>
              <a:headEnd/>
              <a:tailEnd/>
            </a:ln>
          </p:spPr>
          <p:txBody>
            <a:bodyPr/>
            <a:lstStyle/>
            <a:p>
              <a:pPr algn="ctr">
                <a:defRPr/>
              </a:pPr>
              <a:endParaRPr lang="en-US">
                <a:effectLst>
                  <a:outerShdw blurRad="38100" dist="38100" dir="2700000" algn="tl">
                    <a:srgbClr val="000000">
                      <a:alpha val="43137"/>
                    </a:srgbClr>
                  </a:outerShdw>
                </a:effectLst>
              </a:endParaRPr>
            </a:p>
          </p:txBody>
        </p:sp>
      </p:grpSp>
      <p:grpSp>
        <p:nvGrpSpPr>
          <p:cNvPr id="3" name="Group 13"/>
          <p:cNvGrpSpPr>
            <a:grpSpLocks/>
          </p:cNvGrpSpPr>
          <p:nvPr/>
        </p:nvGrpSpPr>
        <p:grpSpPr bwMode="auto">
          <a:xfrm>
            <a:off x="2438400" y="5638800"/>
            <a:ext cx="838200" cy="838200"/>
            <a:chOff x="288" y="2208"/>
            <a:chExt cx="528" cy="528"/>
          </a:xfrm>
        </p:grpSpPr>
        <p:sp>
          <p:nvSpPr>
            <p:cNvPr id="30744" name="Oval 14"/>
            <p:cNvSpPr>
              <a:spLocks noChangeArrowheads="1"/>
            </p:cNvSpPr>
            <p:nvPr/>
          </p:nvSpPr>
          <p:spPr bwMode="auto">
            <a:xfrm>
              <a:off x="288" y="2208"/>
              <a:ext cx="528" cy="528"/>
            </a:xfrm>
            <a:prstGeom prst="ellipse">
              <a:avLst/>
            </a:prstGeom>
            <a:noFill/>
            <a:ln w="63500">
              <a:solidFill>
                <a:schemeClr val="accent1"/>
              </a:solidFill>
              <a:round/>
              <a:headEnd/>
              <a:tailEnd/>
            </a:ln>
          </p:spPr>
          <p:txBody>
            <a:bodyPr wrap="none" anchor="ctr"/>
            <a:lstStyle>
              <a:lvl1pPr eaLnBrk="0" hangingPunct="0">
                <a:spcBef>
                  <a:spcPct val="20000"/>
                </a:spcBef>
                <a:buClr>
                  <a:schemeClr val="hlink"/>
                </a:buClr>
                <a:buSzPct val="80000"/>
                <a:buFont typeface="Wingdings" pitchFamily="2" charset="2"/>
                <a:buChar char="Ø"/>
                <a:defRPr sz="3200">
                  <a:solidFill>
                    <a:schemeClr val="tx1"/>
                  </a:solidFill>
                  <a:latin typeface="Arial" charset="0"/>
                  <a:cs typeface="Arial" charset="0"/>
                </a:defRPr>
              </a:lvl1pPr>
              <a:lvl2pPr marL="742950" indent="-285750" eaLnBrk="0" hangingPunct="0">
                <a:spcBef>
                  <a:spcPct val="20000"/>
                </a:spcBef>
                <a:buClr>
                  <a:schemeClr val="tx2"/>
                </a:buClr>
                <a:buSzPct val="50000"/>
                <a:buFont typeface="Wingdings" pitchFamily="2" charset="2"/>
                <a:buChar char="l"/>
                <a:defRPr sz="2800">
                  <a:solidFill>
                    <a:schemeClr val="tx1"/>
                  </a:solidFill>
                  <a:latin typeface="Arial" charset="0"/>
                  <a:cs typeface="Arial" charset="0"/>
                </a:defRPr>
              </a:lvl2pPr>
              <a:lvl3pPr marL="1143000" indent="-228600" eaLnBrk="0" hangingPunct="0">
                <a:spcBef>
                  <a:spcPct val="20000"/>
                </a:spcBef>
                <a:buClr>
                  <a:schemeClr val="accent2"/>
                </a:buClr>
                <a:buChar char="•"/>
                <a:defRPr sz="2400">
                  <a:solidFill>
                    <a:schemeClr val="tx1"/>
                  </a:solidFill>
                  <a:latin typeface="Arial" charset="0"/>
                  <a:cs typeface="Arial" charset="0"/>
                </a:defRPr>
              </a:lvl3pPr>
              <a:lvl4pPr marL="1600200" indent="-228600" eaLnBrk="0" hangingPunct="0">
                <a:spcBef>
                  <a:spcPct val="20000"/>
                </a:spcBef>
                <a:buClr>
                  <a:schemeClr val="folHlink"/>
                </a:buClr>
                <a:buSzPct val="50000"/>
                <a:buFont typeface="Wingdings" pitchFamily="2" charset="2"/>
                <a:buChar char="l"/>
                <a:defRPr sz="2000">
                  <a:solidFill>
                    <a:schemeClr val="tx1"/>
                  </a:solidFill>
                  <a:latin typeface="Arial" charset="0"/>
                  <a:cs typeface="Arial" charset="0"/>
                </a:defRPr>
              </a:lvl4pPr>
              <a:lvl5pPr marL="2057400" indent="-228600" eaLnBrk="0" hangingPunct="0">
                <a:spcBef>
                  <a:spcPct val="20000"/>
                </a:spcBef>
                <a:buClr>
                  <a:schemeClr val="hlink"/>
                </a:buClr>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9pPr>
            </a:lstStyle>
            <a:p>
              <a:pPr algn="ctr" eaLnBrk="1" hangingPunct="1">
                <a:spcBef>
                  <a:spcPct val="0"/>
                </a:spcBef>
                <a:buClrTx/>
                <a:buSzTx/>
                <a:buFontTx/>
                <a:buNone/>
                <a:defRPr/>
              </a:pPr>
              <a:endParaRPr lang="en-US" altLang="en-US" sz="6600">
                <a:effectLst>
                  <a:outerShdw blurRad="38100" dist="38100" dir="2700000" algn="tl">
                    <a:srgbClr val="000000">
                      <a:alpha val="43137"/>
                    </a:srgbClr>
                  </a:outerShdw>
                </a:effectLst>
                <a:latin typeface="Tahoma" pitchFamily="34" charset="0"/>
              </a:endParaRPr>
            </a:p>
          </p:txBody>
        </p:sp>
        <p:sp>
          <p:nvSpPr>
            <p:cNvPr id="30745" name="Line 15"/>
            <p:cNvSpPr>
              <a:spLocks noChangeShapeType="1"/>
            </p:cNvSpPr>
            <p:nvPr/>
          </p:nvSpPr>
          <p:spPr bwMode="auto">
            <a:xfrm flipV="1">
              <a:off x="336" y="2304"/>
              <a:ext cx="432" cy="336"/>
            </a:xfrm>
            <a:prstGeom prst="line">
              <a:avLst/>
            </a:prstGeom>
            <a:noFill/>
            <a:ln w="63500">
              <a:solidFill>
                <a:schemeClr val="accent1"/>
              </a:solidFill>
              <a:round/>
              <a:headEnd/>
              <a:tailEnd/>
            </a:ln>
          </p:spPr>
          <p:txBody>
            <a:bodyPr/>
            <a:lstStyle/>
            <a:p>
              <a:pPr algn="ctr">
                <a:defRPr/>
              </a:pPr>
              <a:endParaRPr lang="en-US">
                <a:effectLst>
                  <a:outerShdw blurRad="38100" dist="38100" dir="2700000" algn="tl">
                    <a:srgbClr val="000000">
                      <a:alpha val="43137"/>
                    </a:srgbClr>
                  </a:outerShdw>
                </a:effectLst>
              </a:endParaRPr>
            </a:p>
          </p:txBody>
        </p:sp>
      </p:grpSp>
      <p:grpSp>
        <p:nvGrpSpPr>
          <p:cNvPr id="4" name="Group 16"/>
          <p:cNvGrpSpPr>
            <a:grpSpLocks/>
          </p:cNvGrpSpPr>
          <p:nvPr/>
        </p:nvGrpSpPr>
        <p:grpSpPr bwMode="auto">
          <a:xfrm>
            <a:off x="762000" y="1447800"/>
            <a:ext cx="838200" cy="838200"/>
            <a:chOff x="288" y="2208"/>
            <a:chExt cx="528" cy="528"/>
          </a:xfrm>
        </p:grpSpPr>
        <p:sp>
          <p:nvSpPr>
            <p:cNvPr id="30742" name="Oval 17"/>
            <p:cNvSpPr>
              <a:spLocks noChangeArrowheads="1"/>
            </p:cNvSpPr>
            <p:nvPr/>
          </p:nvSpPr>
          <p:spPr bwMode="auto">
            <a:xfrm>
              <a:off x="288" y="2208"/>
              <a:ext cx="528" cy="528"/>
            </a:xfrm>
            <a:prstGeom prst="ellipse">
              <a:avLst/>
            </a:prstGeom>
            <a:noFill/>
            <a:ln w="63500">
              <a:solidFill>
                <a:schemeClr val="accent1"/>
              </a:solidFill>
              <a:round/>
              <a:headEnd/>
              <a:tailEnd/>
            </a:ln>
          </p:spPr>
          <p:txBody>
            <a:bodyPr wrap="none" anchor="ctr"/>
            <a:lstStyle>
              <a:lvl1pPr eaLnBrk="0" hangingPunct="0">
                <a:spcBef>
                  <a:spcPct val="20000"/>
                </a:spcBef>
                <a:buClr>
                  <a:schemeClr val="hlink"/>
                </a:buClr>
                <a:buSzPct val="80000"/>
                <a:buFont typeface="Wingdings" pitchFamily="2" charset="2"/>
                <a:buChar char="Ø"/>
                <a:defRPr sz="3200">
                  <a:solidFill>
                    <a:schemeClr val="tx1"/>
                  </a:solidFill>
                  <a:latin typeface="Arial" charset="0"/>
                  <a:cs typeface="Arial" charset="0"/>
                </a:defRPr>
              </a:lvl1pPr>
              <a:lvl2pPr marL="742950" indent="-285750" eaLnBrk="0" hangingPunct="0">
                <a:spcBef>
                  <a:spcPct val="20000"/>
                </a:spcBef>
                <a:buClr>
                  <a:schemeClr val="tx2"/>
                </a:buClr>
                <a:buSzPct val="50000"/>
                <a:buFont typeface="Wingdings" pitchFamily="2" charset="2"/>
                <a:buChar char="l"/>
                <a:defRPr sz="2800">
                  <a:solidFill>
                    <a:schemeClr val="tx1"/>
                  </a:solidFill>
                  <a:latin typeface="Arial" charset="0"/>
                  <a:cs typeface="Arial" charset="0"/>
                </a:defRPr>
              </a:lvl2pPr>
              <a:lvl3pPr marL="1143000" indent="-228600" eaLnBrk="0" hangingPunct="0">
                <a:spcBef>
                  <a:spcPct val="20000"/>
                </a:spcBef>
                <a:buClr>
                  <a:schemeClr val="accent2"/>
                </a:buClr>
                <a:buChar char="•"/>
                <a:defRPr sz="2400">
                  <a:solidFill>
                    <a:schemeClr val="tx1"/>
                  </a:solidFill>
                  <a:latin typeface="Arial" charset="0"/>
                  <a:cs typeface="Arial" charset="0"/>
                </a:defRPr>
              </a:lvl3pPr>
              <a:lvl4pPr marL="1600200" indent="-228600" eaLnBrk="0" hangingPunct="0">
                <a:spcBef>
                  <a:spcPct val="20000"/>
                </a:spcBef>
                <a:buClr>
                  <a:schemeClr val="folHlink"/>
                </a:buClr>
                <a:buSzPct val="50000"/>
                <a:buFont typeface="Wingdings" pitchFamily="2" charset="2"/>
                <a:buChar char="l"/>
                <a:defRPr sz="2000">
                  <a:solidFill>
                    <a:schemeClr val="tx1"/>
                  </a:solidFill>
                  <a:latin typeface="Arial" charset="0"/>
                  <a:cs typeface="Arial" charset="0"/>
                </a:defRPr>
              </a:lvl4pPr>
              <a:lvl5pPr marL="2057400" indent="-228600" eaLnBrk="0" hangingPunct="0">
                <a:spcBef>
                  <a:spcPct val="20000"/>
                </a:spcBef>
                <a:buClr>
                  <a:schemeClr val="hlink"/>
                </a:buClr>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9pPr>
            </a:lstStyle>
            <a:p>
              <a:pPr algn="ctr" eaLnBrk="1" hangingPunct="1">
                <a:spcBef>
                  <a:spcPct val="0"/>
                </a:spcBef>
                <a:buClrTx/>
                <a:buSzTx/>
                <a:buFontTx/>
                <a:buNone/>
                <a:defRPr/>
              </a:pPr>
              <a:endParaRPr lang="en-US" altLang="en-US" sz="6600">
                <a:effectLst>
                  <a:outerShdw blurRad="38100" dist="38100" dir="2700000" algn="tl">
                    <a:srgbClr val="000000">
                      <a:alpha val="43137"/>
                    </a:srgbClr>
                  </a:outerShdw>
                </a:effectLst>
                <a:latin typeface="Tahoma" pitchFamily="34" charset="0"/>
              </a:endParaRPr>
            </a:p>
          </p:txBody>
        </p:sp>
        <p:sp>
          <p:nvSpPr>
            <p:cNvPr id="30743" name="Line 18"/>
            <p:cNvSpPr>
              <a:spLocks noChangeShapeType="1"/>
            </p:cNvSpPr>
            <p:nvPr/>
          </p:nvSpPr>
          <p:spPr bwMode="auto">
            <a:xfrm flipV="1">
              <a:off x="336" y="2304"/>
              <a:ext cx="432" cy="336"/>
            </a:xfrm>
            <a:prstGeom prst="line">
              <a:avLst/>
            </a:prstGeom>
            <a:noFill/>
            <a:ln w="63500">
              <a:solidFill>
                <a:schemeClr val="accent1"/>
              </a:solidFill>
              <a:round/>
              <a:headEnd/>
              <a:tailEnd/>
            </a:ln>
          </p:spPr>
          <p:txBody>
            <a:bodyPr/>
            <a:lstStyle/>
            <a:p>
              <a:pPr algn="ctr">
                <a:defRPr/>
              </a:pPr>
              <a:endParaRPr lang="en-US">
                <a:effectLst>
                  <a:outerShdw blurRad="38100" dist="38100" dir="2700000" algn="tl">
                    <a:srgbClr val="000000">
                      <a:alpha val="43137"/>
                    </a:srgbClr>
                  </a:outerShdw>
                </a:effectLst>
              </a:endParaRPr>
            </a:p>
          </p:txBody>
        </p:sp>
      </p:grpSp>
      <p:grpSp>
        <p:nvGrpSpPr>
          <p:cNvPr id="5" name="Group 19"/>
          <p:cNvGrpSpPr>
            <a:grpSpLocks/>
          </p:cNvGrpSpPr>
          <p:nvPr/>
        </p:nvGrpSpPr>
        <p:grpSpPr bwMode="auto">
          <a:xfrm>
            <a:off x="914400" y="4572000"/>
            <a:ext cx="838200" cy="838200"/>
            <a:chOff x="288" y="2208"/>
            <a:chExt cx="528" cy="528"/>
          </a:xfrm>
        </p:grpSpPr>
        <p:sp>
          <p:nvSpPr>
            <p:cNvPr id="30740" name="Oval 20"/>
            <p:cNvSpPr>
              <a:spLocks noChangeArrowheads="1"/>
            </p:cNvSpPr>
            <p:nvPr/>
          </p:nvSpPr>
          <p:spPr bwMode="auto">
            <a:xfrm>
              <a:off x="288" y="2208"/>
              <a:ext cx="528" cy="528"/>
            </a:xfrm>
            <a:prstGeom prst="ellipse">
              <a:avLst/>
            </a:prstGeom>
            <a:noFill/>
            <a:ln w="63500">
              <a:solidFill>
                <a:schemeClr val="accent1"/>
              </a:solidFill>
              <a:round/>
              <a:headEnd/>
              <a:tailEnd/>
            </a:ln>
          </p:spPr>
          <p:txBody>
            <a:bodyPr wrap="none" anchor="ctr"/>
            <a:lstStyle>
              <a:lvl1pPr eaLnBrk="0" hangingPunct="0">
                <a:spcBef>
                  <a:spcPct val="20000"/>
                </a:spcBef>
                <a:buClr>
                  <a:schemeClr val="hlink"/>
                </a:buClr>
                <a:buSzPct val="80000"/>
                <a:buFont typeface="Wingdings" pitchFamily="2" charset="2"/>
                <a:buChar char="Ø"/>
                <a:defRPr sz="3200">
                  <a:solidFill>
                    <a:schemeClr val="tx1"/>
                  </a:solidFill>
                  <a:latin typeface="Arial" charset="0"/>
                  <a:cs typeface="Arial" charset="0"/>
                </a:defRPr>
              </a:lvl1pPr>
              <a:lvl2pPr marL="742950" indent="-285750" eaLnBrk="0" hangingPunct="0">
                <a:spcBef>
                  <a:spcPct val="20000"/>
                </a:spcBef>
                <a:buClr>
                  <a:schemeClr val="tx2"/>
                </a:buClr>
                <a:buSzPct val="50000"/>
                <a:buFont typeface="Wingdings" pitchFamily="2" charset="2"/>
                <a:buChar char="l"/>
                <a:defRPr sz="2800">
                  <a:solidFill>
                    <a:schemeClr val="tx1"/>
                  </a:solidFill>
                  <a:latin typeface="Arial" charset="0"/>
                  <a:cs typeface="Arial" charset="0"/>
                </a:defRPr>
              </a:lvl2pPr>
              <a:lvl3pPr marL="1143000" indent="-228600" eaLnBrk="0" hangingPunct="0">
                <a:spcBef>
                  <a:spcPct val="20000"/>
                </a:spcBef>
                <a:buClr>
                  <a:schemeClr val="accent2"/>
                </a:buClr>
                <a:buChar char="•"/>
                <a:defRPr sz="2400">
                  <a:solidFill>
                    <a:schemeClr val="tx1"/>
                  </a:solidFill>
                  <a:latin typeface="Arial" charset="0"/>
                  <a:cs typeface="Arial" charset="0"/>
                </a:defRPr>
              </a:lvl3pPr>
              <a:lvl4pPr marL="1600200" indent="-228600" eaLnBrk="0" hangingPunct="0">
                <a:spcBef>
                  <a:spcPct val="20000"/>
                </a:spcBef>
                <a:buClr>
                  <a:schemeClr val="folHlink"/>
                </a:buClr>
                <a:buSzPct val="50000"/>
                <a:buFont typeface="Wingdings" pitchFamily="2" charset="2"/>
                <a:buChar char="l"/>
                <a:defRPr sz="2000">
                  <a:solidFill>
                    <a:schemeClr val="tx1"/>
                  </a:solidFill>
                  <a:latin typeface="Arial" charset="0"/>
                  <a:cs typeface="Arial" charset="0"/>
                </a:defRPr>
              </a:lvl4pPr>
              <a:lvl5pPr marL="2057400" indent="-228600" eaLnBrk="0" hangingPunct="0">
                <a:spcBef>
                  <a:spcPct val="20000"/>
                </a:spcBef>
                <a:buClr>
                  <a:schemeClr val="hlink"/>
                </a:buClr>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9pPr>
            </a:lstStyle>
            <a:p>
              <a:pPr algn="ctr" eaLnBrk="1" hangingPunct="1">
                <a:spcBef>
                  <a:spcPct val="0"/>
                </a:spcBef>
                <a:buClrTx/>
                <a:buSzTx/>
                <a:buFontTx/>
                <a:buNone/>
                <a:defRPr/>
              </a:pPr>
              <a:endParaRPr lang="en-US" altLang="en-US" sz="6600">
                <a:effectLst>
                  <a:outerShdw blurRad="38100" dist="38100" dir="2700000" algn="tl">
                    <a:srgbClr val="000000">
                      <a:alpha val="43137"/>
                    </a:srgbClr>
                  </a:outerShdw>
                </a:effectLst>
                <a:latin typeface="Tahoma" pitchFamily="34" charset="0"/>
              </a:endParaRPr>
            </a:p>
          </p:txBody>
        </p:sp>
        <p:sp>
          <p:nvSpPr>
            <p:cNvPr id="30741" name="Line 21"/>
            <p:cNvSpPr>
              <a:spLocks noChangeShapeType="1"/>
            </p:cNvSpPr>
            <p:nvPr/>
          </p:nvSpPr>
          <p:spPr bwMode="auto">
            <a:xfrm flipV="1">
              <a:off x="336" y="2304"/>
              <a:ext cx="432" cy="336"/>
            </a:xfrm>
            <a:prstGeom prst="line">
              <a:avLst/>
            </a:prstGeom>
            <a:noFill/>
            <a:ln w="63500">
              <a:solidFill>
                <a:schemeClr val="accent1"/>
              </a:solidFill>
              <a:round/>
              <a:headEnd/>
              <a:tailEnd/>
            </a:ln>
          </p:spPr>
          <p:txBody>
            <a:bodyPr/>
            <a:lstStyle/>
            <a:p>
              <a:pPr algn="ctr">
                <a:defRPr/>
              </a:pPr>
              <a:endParaRPr lang="en-US">
                <a:effectLst>
                  <a:outerShdw blurRad="38100" dist="38100" dir="2700000" algn="tl">
                    <a:srgbClr val="000000">
                      <a:alpha val="43137"/>
                    </a:srgbClr>
                  </a:outerShdw>
                </a:effectLst>
              </a:endParaRPr>
            </a:p>
          </p:txBody>
        </p:sp>
      </p:grpSp>
      <p:grpSp>
        <p:nvGrpSpPr>
          <p:cNvPr id="6" name="Group 22"/>
          <p:cNvGrpSpPr>
            <a:grpSpLocks/>
          </p:cNvGrpSpPr>
          <p:nvPr/>
        </p:nvGrpSpPr>
        <p:grpSpPr bwMode="auto">
          <a:xfrm>
            <a:off x="7086600" y="1447800"/>
            <a:ext cx="838200" cy="838200"/>
            <a:chOff x="288" y="2208"/>
            <a:chExt cx="528" cy="528"/>
          </a:xfrm>
        </p:grpSpPr>
        <p:sp>
          <p:nvSpPr>
            <p:cNvPr id="30738" name="Oval 23"/>
            <p:cNvSpPr>
              <a:spLocks noChangeArrowheads="1"/>
            </p:cNvSpPr>
            <p:nvPr/>
          </p:nvSpPr>
          <p:spPr bwMode="auto">
            <a:xfrm>
              <a:off x="288" y="2208"/>
              <a:ext cx="528" cy="528"/>
            </a:xfrm>
            <a:prstGeom prst="ellipse">
              <a:avLst/>
            </a:prstGeom>
            <a:noFill/>
            <a:ln w="63500">
              <a:solidFill>
                <a:schemeClr val="accent1"/>
              </a:solidFill>
              <a:round/>
              <a:headEnd/>
              <a:tailEnd/>
            </a:ln>
          </p:spPr>
          <p:txBody>
            <a:bodyPr wrap="none" anchor="ctr"/>
            <a:lstStyle>
              <a:lvl1pPr eaLnBrk="0" hangingPunct="0">
                <a:spcBef>
                  <a:spcPct val="20000"/>
                </a:spcBef>
                <a:buClr>
                  <a:schemeClr val="hlink"/>
                </a:buClr>
                <a:buSzPct val="80000"/>
                <a:buFont typeface="Wingdings" pitchFamily="2" charset="2"/>
                <a:buChar char="Ø"/>
                <a:defRPr sz="3200">
                  <a:solidFill>
                    <a:schemeClr val="tx1"/>
                  </a:solidFill>
                  <a:latin typeface="Arial" charset="0"/>
                  <a:cs typeface="Arial" charset="0"/>
                </a:defRPr>
              </a:lvl1pPr>
              <a:lvl2pPr marL="742950" indent="-285750" eaLnBrk="0" hangingPunct="0">
                <a:spcBef>
                  <a:spcPct val="20000"/>
                </a:spcBef>
                <a:buClr>
                  <a:schemeClr val="tx2"/>
                </a:buClr>
                <a:buSzPct val="50000"/>
                <a:buFont typeface="Wingdings" pitchFamily="2" charset="2"/>
                <a:buChar char="l"/>
                <a:defRPr sz="2800">
                  <a:solidFill>
                    <a:schemeClr val="tx1"/>
                  </a:solidFill>
                  <a:latin typeface="Arial" charset="0"/>
                  <a:cs typeface="Arial" charset="0"/>
                </a:defRPr>
              </a:lvl2pPr>
              <a:lvl3pPr marL="1143000" indent="-228600" eaLnBrk="0" hangingPunct="0">
                <a:spcBef>
                  <a:spcPct val="20000"/>
                </a:spcBef>
                <a:buClr>
                  <a:schemeClr val="accent2"/>
                </a:buClr>
                <a:buChar char="•"/>
                <a:defRPr sz="2400">
                  <a:solidFill>
                    <a:schemeClr val="tx1"/>
                  </a:solidFill>
                  <a:latin typeface="Arial" charset="0"/>
                  <a:cs typeface="Arial" charset="0"/>
                </a:defRPr>
              </a:lvl3pPr>
              <a:lvl4pPr marL="1600200" indent="-228600" eaLnBrk="0" hangingPunct="0">
                <a:spcBef>
                  <a:spcPct val="20000"/>
                </a:spcBef>
                <a:buClr>
                  <a:schemeClr val="folHlink"/>
                </a:buClr>
                <a:buSzPct val="50000"/>
                <a:buFont typeface="Wingdings" pitchFamily="2" charset="2"/>
                <a:buChar char="l"/>
                <a:defRPr sz="2000">
                  <a:solidFill>
                    <a:schemeClr val="tx1"/>
                  </a:solidFill>
                  <a:latin typeface="Arial" charset="0"/>
                  <a:cs typeface="Arial" charset="0"/>
                </a:defRPr>
              </a:lvl4pPr>
              <a:lvl5pPr marL="2057400" indent="-228600" eaLnBrk="0" hangingPunct="0">
                <a:spcBef>
                  <a:spcPct val="20000"/>
                </a:spcBef>
                <a:buClr>
                  <a:schemeClr val="hlink"/>
                </a:buClr>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9pPr>
            </a:lstStyle>
            <a:p>
              <a:pPr algn="ctr" eaLnBrk="1" hangingPunct="1">
                <a:spcBef>
                  <a:spcPct val="0"/>
                </a:spcBef>
                <a:buClrTx/>
                <a:buSzTx/>
                <a:buFontTx/>
                <a:buNone/>
                <a:defRPr/>
              </a:pPr>
              <a:endParaRPr lang="en-US" altLang="en-US" sz="6600">
                <a:effectLst>
                  <a:outerShdw blurRad="38100" dist="38100" dir="2700000" algn="tl">
                    <a:srgbClr val="000000">
                      <a:alpha val="43137"/>
                    </a:srgbClr>
                  </a:outerShdw>
                </a:effectLst>
                <a:latin typeface="Tahoma" pitchFamily="34" charset="0"/>
              </a:endParaRPr>
            </a:p>
          </p:txBody>
        </p:sp>
        <p:sp>
          <p:nvSpPr>
            <p:cNvPr id="30739" name="Line 24"/>
            <p:cNvSpPr>
              <a:spLocks noChangeShapeType="1"/>
            </p:cNvSpPr>
            <p:nvPr/>
          </p:nvSpPr>
          <p:spPr bwMode="auto">
            <a:xfrm flipV="1">
              <a:off x="336" y="2304"/>
              <a:ext cx="432" cy="336"/>
            </a:xfrm>
            <a:prstGeom prst="line">
              <a:avLst/>
            </a:prstGeom>
            <a:noFill/>
            <a:ln w="63500">
              <a:solidFill>
                <a:schemeClr val="accent1"/>
              </a:solidFill>
              <a:round/>
              <a:headEnd/>
              <a:tailEnd/>
            </a:ln>
          </p:spPr>
          <p:txBody>
            <a:bodyPr/>
            <a:lstStyle/>
            <a:p>
              <a:pPr algn="ctr">
                <a:defRPr/>
              </a:pPr>
              <a:endParaRPr lang="en-US">
                <a:effectLst>
                  <a:outerShdw blurRad="38100" dist="38100" dir="2700000" algn="tl">
                    <a:srgbClr val="000000">
                      <a:alpha val="43137"/>
                    </a:srgbClr>
                  </a:outerShdw>
                </a:effectLst>
              </a:endParaRPr>
            </a:p>
          </p:txBody>
        </p:sp>
      </p:grpSp>
      <p:grpSp>
        <p:nvGrpSpPr>
          <p:cNvPr id="7" name="Group 25"/>
          <p:cNvGrpSpPr>
            <a:grpSpLocks/>
          </p:cNvGrpSpPr>
          <p:nvPr/>
        </p:nvGrpSpPr>
        <p:grpSpPr bwMode="auto">
          <a:xfrm>
            <a:off x="3733800" y="4724400"/>
            <a:ext cx="838200" cy="838200"/>
            <a:chOff x="288" y="2208"/>
            <a:chExt cx="528" cy="528"/>
          </a:xfrm>
        </p:grpSpPr>
        <p:sp>
          <p:nvSpPr>
            <p:cNvPr id="30736" name="Oval 26"/>
            <p:cNvSpPr>
              <a:spLocks noChangeArrowheads="1"/>
            </p:cNvSpPr>
            <p:nvPr/>
          </p:nvSpPr>
          <p:spPr bwMode="auto">
            <a:xfrm>
              <a:off x="288" y="2208"/>
              <a:ext cx="528" cy="528"/>
            </a:xfrm>
            <a:prstGeom prst="ellipse">
              <a:avLst/>
            </a:prstGeom>
            <a:noFill/>
            <a:ln w="63500">
              <a:solidFill>
                <a:schemeClr val="accent1"/>
              </a:solidFill>
              <a:round/>
              <a:headEnd/>
              <a:tailEnd/>
            </a:ln>
          </p:spPr>
          <p:txBody>
            <a:bodyPr wrap="none" anchor="ctr"/>
            <a:lstStyle>
              <a:lvl1pPr eaLnBrk="0" hangingPunct="0">
                <a:spcBef>
                  <a:spcPct val="20000"/>
                </a:spcBef>
                <a:buClr>
                  <a:schemeClr val="hlink"/>
                </a:buClr>
                <a:buSzPct val="80000"/>
                <a:buFont typeface="Wingdings" pitchFamily="2" charset="2"/>
                <a:buChar char="Ø"/>
                <a:defRPr sz="3200">
                  <a:solidFill>
                    <a:schemeClr val="tx1"/>
                  </a:solidFill>
                  <a:latin typeface="Arial" charset="0"/>
                  <a:cs typeface="Arial" charset="0"/>
                </a:defRPr>
              </a:lvl1pPr>
              <a:lvl2pPr marL="742950" indent="-285750" eaLnBrk="0" hangingPunct="0">
                <a:spcBef>
                  <a:spcPct val="20000"/>
                </a:spcBef>
                <a:buClr>
                  <a:schemeClr val="tx2"/>
                </a:buClr>
                <a:buSzPct val="50000"/>
                <a:buFont typeface="Wingdings" pitchFamily="2" charset="2"/>
                <a:buChar char="l"/>
                <a:defRPr sz="2800">
                  <a:solidFill>
                    <a:schemeClr val="tx1"/>
                  </a:solidFill>
                  <a:latin typeface="Arial" charset="0"/>
                  <a:cs typeface="Arial" charset="0"/>
                </a:defRPr>
              </a:lvl2pPr>
              <a:lvl3pPr marL="1143000" indent="-228600" eaLnBrk="0" hangingPunct="0">
                <a:spcBef>
                  <a:spcPct val="20000"/>
                </a:spcBef>
                <a:buClr>
                  <a:schemeClr val="accent2"/>
                </a:buClr>
                <a:buChar char="•"/>
                <a:defRPr sz="2400">
                  <a:solidFill>
                    <a:schemeClr val="tx1"/>
                  </a:solidFill>
                  <a:latin typeface="Arial" charset="0"/>
                  <a:cs typeface="Arial" charset="0"/>
                </a:defRPr>
              </a:lvl3pPr>
              <a:lvl4pPr marL="1600200" indent="-228600" eaLnBrk="0" hangingPunct="0">
                <a:spcBef>
                  <a:spcPct val="20000"/>
                </a:spcBef>
                <a:buClr>
                  <a:schemeClr val="folHlink"/>
                </a:buClr>
                <a:buSzPct val="50000"/>
                <a:buFont typeface="Wingdings" pitchFamily="2" charset="2"/>
                <a:buChar char="l"/>
                <a:defRPr sz="2000">
                  <a:solidFill>
                    <a:schemeClr val="tx1"/>
                  </a:solidFill>
                  <a:latin typeface="Arial" charset="0"/>
                  <a:cs typeface="Arial" charset="0"/>
                </a:defRPr>
              </a:lvl4pPr>
              <a:lvl5pPr marL="2057400" indent="-228600" eaLnBrk="0" hangingPunct="0">
                <a:spcBef>
                  <a:spcPct val="20000"/>
                </a:spcBef>
                <a:buClr>
                  <a:schemeClr val="hlink"/>
                </a:buClr>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9pPr>
            </a:lstStyle>
            <a:p>
              <a:pPr algn="ctr" eaLnBrk="1" hangingPunct="1">
                <a:spcBef>
                  <a:spcPct val="0"/>
                </a:spcBef>
                <a:buClrTx/>
                <a:buSzTx/>
                <a:buFontTx/>
                <a:buNone/>
                <a:defRPr/>
              </a:pPr>
              <a:endParaRPr lang="en-US" altLang="en-US" sz="6600">
                <a:effectLst>
                  <a:outerShdw blurRad="38100" dist="38100" dir="2700000" algn="tl">
                    <a:srgbClr val="000000">
                      <a:alpha val="43137"/>
                    </a:srgbClr>
                  </a:outerShdw>
                </a:effectLst>
                <a:latin typeface="Tahoma" pitchFamily="34" charset="0"/>
              </a:endParaRPr>
            </a:p>
          </p:txBody>
        </p:sp>
        <p:sp>
          <p:nvSpPr>
            <p:cNvPr id="30737" name="Line 27"/>
            <p:cNvSpPr>
              <a:spLocks noChangeShapeType="1"/>
            </p:cNvSpPr>
            <p:nvPr/>
          </p:nvSpPr>
          <p:spPr bwMode="auto">
            <a:xfrm flipV="1">
              <a:off x="336" y="2304"/>
              <a:ext cx="432" cy="336"/>
            </a:xfrm>
            <a:prstGeom prst="line">
              <a:avLst/>
            </a:prstGeom>
            <a:noFill/>
            <a:ln w="63500">
              <a:solidFill>
                <a:schemeClr val="accent1"/>
              </a:solidFill>
              <a:round/>
              <a:headEnd/>
              <a:tailEnd/>
            </a:ln>
          </p:spPr>
          <p:txBody>
            <a:bodyPr/>
            <a:lstStyle/>
            <a:p>
              <a:pPr algn="ctr">
                <a:defRPr/>
              </a:pPr>
              <a:endParaRPr lang="en-US">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nodeType="clickEffect">
                                  <p:stCondLst>
                                    <p:cond delay="0"/>
                                  </p:stCondLst>
                                  <p:childTnLst>
                                    <p:set>
                                      <p:cBhvr>
                                        <p:cTn id="6" dur="1" fill="hold">
                                          <p:stCondLst>
                                            <p:cond delay="0"/>
                                          </p:stCondLst>
                                        </p:cTn>
                                        <p:tgtEl>
                                          <p:spTgt spid="17306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0" fill="hold" nodeType="clickEffect">
                                  <p:stCondLst>
                                    <p:cond delay="0"/>
                                  </p:stCondLst>
                                  <p:childTnLst>
                                    <p:set>
                                      <p:cBhvr>
                                        <p:cTn id="14" dur="1" fill="hold">
                                          <p:stCondLst>
                                            <p:cond delay="0"/>
                                          </p:stCondLst>
                                        </p:cTn>
                                        <p:tgtEl>
                                          <p:spTgt spid="17306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0" fill="hold" nodeType="clickEffect">
                                  <p:stCondLst>
                                    <p:cond delay="0"/>
                                  </p:stCondLst>
                                  <p:childTnLst>
                                    <p:set>
                                      <p:cBhvr>
                                        <p:cTn id="22" dur="1" fill="hold">
                                          <p:stCondLst>
                                            <p:cond delay="0"/>
                                          </p:stCondLst>
                                        </p:cTn>
                                        <p:tgtEl>
                                          <p:spTgt spid="17306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0" fill="hold" nodeType="clickEffect">
                                  <p:stCondLst>
                                    <p:cond delay="0"/>
                                  </p:stCondLst>
                                  <p:childTnLst>
                                    <p:set>
                                      <p:cBhvr>
                                        <p:cTn id="30" dur="1" fill="hold">
                                          <p:stCondLst>
                                            <p:cond delay="0"/>
                                          </p:stCondLst>
                                        </p:cTn>
                                        <p:tgtEl>
                                          <p:spTgt spid="17306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0" fill="hold" nodeType="clickEffect">
                                  <p:stCondLst>
                                    <p:cond delay="0"/>
                                  </p:stCondLst>
                                  <p:childTnLst>
                                    <p:set>
                                      <p:cBhvr>
                                        <p:cTn id="38" dur="1" fill="hold">
                                          <p:stCondLst>
                                            <p:cond delay="0"/>
                                          </p:stCondLst>
                                        </p:cTn>
                                        <p:tgtEl>
                                          <p:spTgt spid="173063"/>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0" fill="hold" nodeType="clickEffect">
                                  <p:stCondLst>
                                    <p:cond delay="0"/>
                                  </p:stCondLst>
                                  <p:childTnLst>
                                    <p:set>
                                      <p:cBhvr>
                                        <p:cTn id="46" dur="1" fill="hold">
                                          <p:stCondLst>
                                            <p:cond delay="0"/>
                                          </p:stCondLst>
                                        </p:cTn>
                                        <p:tgtEl>
                                          <p:spTgt spid="173065"/>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idx="4294967295"/>
          </p:nvPr>
        </p:nvSpPr>
        <p:spPr>
          <a:xfrm>
            <a:off x="1371600" y="1905000"/>
            <a:ext cx="6400800" cy="2514600"/>
          </a:xfrm>
        </p:spPr>
        <p:txBody>
          <a:bodyPr/>
          <a:lstStyle/>
          <a:p>
            <a:pPr eaLnBrk="1" hangingPunct="1">
              <a:defRPr/>
            </a:pPr>
            <a:r>
              <a:rPr lang="en-US" sz="8000" b="1">
                <a:solidFill>
                  <a:srgbClr val="FFFF00"/>
                </a:solidFill>
              </a:rPr>
              <a:t>Choose Appropriate Settings</a:t>
            </a:r>
          </a:p>
        </p:txBody>
      </p:sp>
      <p:sp>
        <p:nvSpPr>
          <p:cNvPr id="31747" name="Text Box 3"/>
          <p:cNvSpPr txBox="1">
            <a:spLocks noChangeArrowheads="1"/>
          </p:cNvSpPr>
          <p:nvPr/>
        </p:nvSpPr>
        <p:spPr bwMode="auto">
          <a:xfrm>
            <a:off x="457200" y="533400"/>
            <a:ext cx="8153400" cy="641350"/>
          </a:xfrm>
          <a:prstGeom prst="rect">
            <a:avLst/>
          </a:prstGeom>
          <a:noFill/>
          <a:ln>
            <a:noFill/>
          </a:ln>
        </p:spPr>
        <p:txBody>
          <a:bodyPr>
            <a:spAutoFit/>
          </a:bodyPr>
          <a:lstStyle>
            <a:lvl1pPr eaLnBrk="0" hangingPunct="0">
              <a:spcBef>
                <a:spcPct val="20000"/>
              </a:spcBef>
              <a:buClr>
                <a:schemeClr val="hlink"/>
              </a:buClr>
              <a:buSzPct val="80000"/>
              <a:buFont typeface="Wingdings" pitchFamily="2" charset="2"/>
              <a:buChar char="Ø"/>
              <a:defRPr sz="3200">
                <a:solidFill>
                  <a:schemeClr val="tx1"/>
                </a:solidFill>
                <a:latin typeface="Arial" charset="0"/>
                <a:cs typeface="Arial" charset="0"/>
              </a:defRPr>
            </a:lvl1pPr>
            <a:lvl2pPr marL="742950" indent="-285750" eaLnBrk="0" hangingPunct="0">
              <a:spcBef>
                <a:spcPct val="20000"/>
              </a:spcBef>
              <a:buClr>
                <a:schemeClr val="tx2"/>
              </a:buClr>
              <a:buSzPct val="50000"/>
              <a:buFont typeface="Wingdings" pitchFamily="2" charset="2"/>
              <a:buChar char="l"/>
              <a:defRPr sz="2800">
                <a:solidFill>
                  <a:schemeClr val="tx1"/>
                </a:solidFill>
                <a:latin typeface="Arial" charset="0"/>
                <a:cs typeface="Arial" charset="0"/>
              </a:defRPr>
            </a:lvl2pPr>
            <a:lvl3pPr marL="1143000" indent="-228600" eaLnBrk="0" hangingPunct="0">
              <a:spcBef>
                <a:spcPct val="20000"/>
              </a:spcBef>
              <a:buClr>
                <a:schemeClr val="accent2"/>
              </a:buClr>
              <a:buChar char="•"/>
              <a:defRPr sz="2400">
                <a:solidFill>
                  <a:schemeClr val="tx1"/>
                </a:solidFill>
                <a:latin typeface="Arial" charset="0"/>
                <a:cs typeface="Arial" charset="0"/>
              </a:defRPr>
            </a:lvl3pPr>
            <a:lvl4pPr marL="1600200" indent="-228600" eaLnBrk="0" hangingPunct="0">
              <a:spcBef>
                <a:spcPct val="20000"/>
              </a:spcBef>
              <a:buClr>
                <a:schemeClr val="folHlink"/>
              </a:buClr>
              <a:buSzPct val="50000"/>
              <a:buFont typeface="Wingdings" pitchFamily="2" charset="2"/>
              <a:buChar char="l"/>
              <a:defRPr sz="2000">
                <a:solidFill>
                  <a:schemeClr val="tx1"/>
                </a:solidFill>
                <a:latin typeface="Arial" charset="0"/>
                <a:cs typeface="Arial" charset="0"/>
              </a:defRPr>
            </a:lvl4pPr>
            <a:lvl5pPr marL="2057400" indent="-228600" eaLnBrk="0" hangingPunct="0">
              <a:spcBef>
                <a:spcPct val="20000"/>
              </a:spcBef>
              <a:buClr>
                <a:schemeClr val="hlink"/>
              </a:buClr>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9pPr>
          </a:lstStyle>
          <a:p>
            <a:pPr algn="ctr">
              <a:spcBef>
                <a:spcPct val="50000"/>
              </a:spcBef>
              <a:buClrTx/>
              <a:buSzTx/>
              <a:buFontTx/>
              <a:buNone/>
              <a:defRPr/>
            </a:pPr>
            <a:r>
              <a:rPr lang="en-US" altLang="en-US" sz="3600">
                <a:effectLst>
                  <a:outerShdw blurRad="38100" dist="38100" dir="2700000" algn="tl">
                    <a:srgbClr val="000000">
                      <a:alpha val="43137"/>
                    </a:srgbClr>
                  </a:outerShdw>
                </a:effectLst>
                <a:latin typeface="Tahoma" pitchFamily="34" charset="0"/>
              </a:rPr>
              <a:t>Student Relationship Guidelines</a:t>
            </a:r>
          </a:p>
        </p:txBody>
      </p:sp>
      <p:sp>
        <p:nvSpPr>
          <p:cNvPr id="174084" name="WordArt 4"/>
          <p:cNvSpPr>
            <a:spLocks noChangeArrowheads="1" noChangeShapeType="1" noTextEdit="1"/>
          </p:cNvSpPr>
          <p:nvPr/>
        </p:nvSpPr>
        <p:spPr bwMode="auto">
          <a:xfrm>
            <a:off x="838200" y="1676400"/>
            <a:ext cx="1085850" cy="571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rPr>
              <a:t>Home</a:t>
            </a:r>
          </a:p>
        </p:txBody>
      </p:sp>
      <p:sp>
        <p:nvSpPr>
          <p:cNvPr id="174085" name="WordArt 5"/>
          <p:cNvSpPr>
            <a:spLocks noChangeArrowheads="1" noChangeShapeType="1" noTextEdit="1"/>
          </p:cNvSpPr>
          <p:nvPr/>
        </p:nvSpPr>
        <p:spPr bwMode="auto">
          <a:xfrm>
            <a:off x="6629400" y="4953000"/>
            <a:ext cx="1219200" cy="874713"/>
          </a:xfrm>
          <a:prstGeom prst="rect">
            <a:avLst/>
          </a:prstGeom>
        </p:spPr>
        <p:txBody>
          <a:bodyPr wrap="none" fromWordArt="1">
            <a:prstTxWarp prst="textCascadeUp">
              <a:avLst>
                <a:gd name="adj" fmla="val 44444"/>
              </a:avLst>
            </a:prstTxWarp>
            <a:scene3d>
              <a:camera prst="legacyPerspectiveFront">
                <a:rot lat="20519958" lon="1080000" rev="0"/>
              </a:camera>
              <a:lightRig rig="legacyHarsh2" dir="b"/>
            </a:scene3d>
            <a:sp3d extrusionH="430200" prstMaterial="legacyMatte">
              <a:extrusionClr>
                <a:srgbClr val="FF6600"/>
              </a:extrusionClr>
              <a:contourClr>
                <a:srgbClr val="FFE701"/>
              </a:contourClr>
            </a:sp3d>
          </a:bodyPr>
          <a:lstStyle/>
          <a:p>
            <a:pPr algn="ctr"/>
            <a:r>
              <a:rPr lang="en-US" sz="3600" kern="10">
                <a:ln w="9525">
                  <a:round/>
                  <a:headEnd/>
                  <a:tailEnd/>
                </a:ln>
                <a:gradFill rotWithShape="1">
                  <a:gsLst>
                    <a:gs pos="0">
                      <a:srgbClr val="FFE701"/>
                    </a:gs>
                    <a:gs pos="100000">
                      <a:srgbClr val="FE3E02"/>
                    </a:gs>
                  </a:gsLst>
                  <a:lin ang="5400000" scaled="1"/>
                </a:gradFill>
                <a:effectLst>
                  <a:outerShdw dist="38100" dir="2700000" algn="tl" rotWithShape="0">
                    <a:srgbClr val="000000">
                      <a:alpha val="43137"/>
                    </a:srgbClr>
                  </a:outerShdw>
                </a:effectLst>
                <a:latin typeface="Impact" panose="020B0806030902050204" pitchFamily="34" charset="0"/>
              </a:rPr>
              <a:t>Closet</a:t>
            </a:r>
          </a:p>
        </p:txBody>
      </p:sp>
      <p:sp>
        <p:nvSpPr>
          <p:cNvPr id="174086" name="WordArt 6"/>
          <p:cNvSpPr>
            <a:spLocks noChangeArrowheads="1" noChangeShapeType="1" noTextEdit="1"/>
          </p:cNvSpPr>
          <p:nvPr/>
        </p:nvSpPr>
        <p:spPr bwMode="auto">
          <a:xfrm>
            <a:off x="762000" y="5257800"/>
            <a:ext cx="2733675" cy="638175"/>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pitchFamily="34" charset="0"/>
              </a:rPr>
              <a:t>Dark Room</a:t>
            </a:r>
          </a:p>
        </p:txBody>
      </p:sp>
      <p:sp>
        <p:nvSpPr>
          <p:cNvPr id="174087" name="WordArt 7"/>
          <p:cNvSpPr>
            <a:spLocks noChangeArrowheads="1" noChangeShapeType="1" noTextEdit="1"/>
          </p:cNvSpPr>
          <p:nvPr/>
        </p:nvSpPr>
        <p:spPr bwMode="auto">
          <a:xfrm>
            <a:off x="7467600" y="1676400"/>
            <a:ext cx="933450" cy="711200"/>
          </a:xfrm>
          <a:prstGeom prst="rect">
            <a:avLst/>
          </a:prstGeom>
        </p:spPr>
        <p:txBody>
          <a:bodyPr wrap="none" fromWordArt="1">
            <a:prstTxWarp prst="textDoubleWave1">
              <a:avLst>
                <a:gd name="adj1" fmla="val 6500"/>
                <a:gd name="adj2" fmla="val 0"/>
              </a:avLst>
            </a:prstTxWarp>
          </a:bodyPr>
          <a:lstStyle/>
          <a:p>
            <a:pPr algn="ctr"/>
            <a:r>
              <a:rPr lang="en-US" sz="4000" kern="10" spc="-400">
                <a:ln w="12700">
                  <a:solidFill>
                    <a:srgbClr val="000099"/>
                  </a:solidFill>
                  <a:round/>
                  <a:headEnd/>
                  <a:tailEnd/>
                </a:ln>
                <a:solidFill>
                  <a:srgbClr val="33CCFF"/>
                </a:solidFill>
                <a:effectLst>
                  <a:outerShdw dist="125724" dir="18900000" algn="ctr" rotWithShape="0">
                    <a:srgbClr val="000099"/>
                  </a:outerShdw>
                </a:effectLst>
                <a:latin typeface="Impact" panose="020B0806030902050204" pitchFamily="34" charset="0"/>
              </a:rPr>
              <a:t>Auto</a:t>
            </a:r>
          </a:p>
        </p:txBody>
      </p:sp>
      <p:grpSp>
        <p:nvGrpSpPr>
          <p:cNvPr id="2" name="Group 8"/>
          <p:cNvGrpSpPr>
            <a:grpSpLocks/>
          </p:cNvGrpSpPr>
          <p:nvPr/>
        </p:nvGrpSpPr>
        <p:grpSpPr bwMode="auto">
          <a:xfrm>
            <a:off x="7467600" y="1524000"/>
            <a:ext cx="990600" cy="990600"/>
            <a:chOff x="288" y="2208"/>
            <a:chExt cx="528" cy="528"/>
          </a:xfrm>
        </p:grpSpPr>
        <p:sp>
          <p:nvSpPr>
            <p:cNvPr id="31762" name="Oval 9"/>
            <p:cNvSpPr>
              <a:spLocks noChangeArrowheads="1"/>
            </p:cNvSpPr>
            <p:nvPr/>
          </p:nvSpPr>
          <p:spPr bwMode="auto">
            <a:xfrm>
              <a:off x="288" y="2208"/>
              <a:ext cx="528" cy="528"/>
            </a:xfrm>
            <a:prstGeom prst="ellipse">
              <a:avLst/>
            </a:prstGeom>
            <a:noFill/>
            <a:ln w="63500">
              <a:solidFill>
                <a:schemeClr val="accent1"/>
              </a:solidFill>
              <a:round/>
              <a:headEnd/>
              <a:tailEnd/>
            </a:ln>
          </p:spPr>
          <p:txBody>
            <a:bodyPr wrap="none" anchor="ctr"/>
            <a:lstStyle>
              <a:lvl1pPr eaLnBrk="0" hangingPunct="0">
                <a:spcBef>
                  <a:spcPct val="20000"/>
                </a:spcBef>
                <a:buClr>
                  <a:schemeClr val="hlink"/>
                </a:buClr>
                <a:buSzPct val="80000"/>
                <a:buFont typeface="Wingdings" pitchFamily="2" charset="2"/>
                <a:buChar char="Ø"/>
                <a:defRPr sz="3200">
                  <a:solidFill>
                    <a:schemeClr val="tx1"/>
                  </a:solidFill>
                  <a:latin typeface="Arial" charset="0"/>
                  <a:cs typeface="Arial" charset="0"/>
                </a:defRPr>
              </a:lvl1pPr>
              <a:lvl2pPr marL="742950" indent="-285750" eaLnBrk="0" hangingPunct="0">
                <a:spcBef>
                  <a:spcPct val="20000"/>
                </a:spcBef>
                <a:buClr>
                  <a:schemeClr val="tx2"/>
                </a:buClr>
                <a:buSzPct val="50000"/>
                <a:buFont typeface="Wingdings" pitchFamily="2" charset="2"/>
                <a:buChar char="l"/>
                <a:defRPr sz="2800">
                  <a:solidFill>
                    <a:schemeClr val="tx1"/>
                  </a:solidFill>
                  <a:latin typeface="Arial" charset="0"/>
                  <a:cs typeface="Arial" charset="0"/>
                </a:defRPr>
              </a:lvl2pPr>
              <a:lvl3pPr marL="1143000" indent="-228600" eaLnBrk="0" hangingPunct="0">
                <a:spcBef>
                  <a:spcPct val="20000"/>
                </a:spcBef>
                <a:buClr>
                  <a:schemeClr val="accent2"/>
                </a:buClr>
                <a:buChar char="•"/>
                <a:defRPr sz="2400">
                  <a:solidFill>
                    <a:schemeClr val="tx1"/>
                  </a:solidFill>
                  <a:latin typeface="Arial" charset="0"/>
                  <a:cs typeface="Arial" charset="0"/>
                </a:defRPr>
              </a:lvl3pPr>
              <a:lvl4pPr marL="1600200" indent="-228600" eaLnBrk="0" hangingPunct="0">
                <a:spcBef>
                  <a:spcPct val="20000"/>
                </a:spcBef>
                <a:buClr>
                  <a:schemeClr val="folHlink"/>
                </a:buClr>
                <a:buSzPct val="50000"/>
                <a:buFont typeface="Wingdings" pitchFamily="2" charset="2"/>
                <a:buChar char="l"/>
                <a:defRPr sz="2000">
                  <a:solidFill>
                    <a:schemeClr val="tx1"/>
                  </a:solidFill>
                  <a:latin typeface="Arial" charset="0"/>
                  <a:cs typeface="Arial" charset="0"/>
                </a:defRPr>
              </a:lvl4pPr>
              <a:lvl5pPr marL="2057400" indent="-228600" eaLnBrk="0" hangingPunct="0">
                <a:spcBef>
                  <a:spcPct val="20000"/>
                </a:spcBef>
                <a:buClr>
                  <a:schemeClr val="hlink"/>
                </a:buClr>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9pPr>
            </a:lstStyle>
            <a:p>
              <a:pPr algn="ctr" eaLnBrk="1" hangingPunct="1">
                <a:spcBef>
                  <a:spcPct val="0"/>
                </a:spcBef>
                <a:buClrTx/>
                <a:buSzTx/>
                <a:buFontTx/>
                <a:buNone/>
                <a:defRPr/>
              </a:pPr>
              <a:endParaRPr lang="en-US" altLang="en-US" sz="6600">
                <a:effectLst>
                  <a:outerShdw blurRad="38100" dist="38100" dir="2700000" algn="tl">
                    <a:srgbClr val="000000">
                      <a:alpha val="43137"/>
                    </a:srgbClr>
                  </a:outerShdw>
                </a:effectLst>
                <a:latin typeface="Tahoma" pitchFamily="34" charset="0"/>
              </a:endParaRPr>
            </a:p>
          </p:txBody>
        </p:sp>
        <p:sp>
          <p:nvSpPr>
            <p:cNvPr id="31763" name="Line 10"/>
            <p:cNvSpPr>
              <a:spLocks noChangeShapeType="1"/>
            </p:cNvSpPr>
            <p:nvPr/>
          </p:nvSpPr>
          <p:spPr bwMode="auto">
            <a:xfrm flipV="1">
              <a:off x="336" y="2304"/>
              <a:ext cx="432" cy="338"/>
            </a:xfrm>
            <a:prstGeom prst="line">
              <a:avLst/>
            </a:prstGeom>
            <a:noFill/>
            <a:ln w="63500">
              <a:solidFill>
                <a:schemeClr val="accent1"/>
              </a:solidFill>
              <a:round/>
              <a:headEnd/>
              <a:tailEnd/>
            </a:ln>
          </p:spPr>
          <p:txBody>
            <a:bodyPr/>
            <a:lstStyle/>
            <a:p>
              <a:pPr algn="ctr">
                <a:defRPr/>
              </a:pPr>
              <a:endParaRPr lang="en-US">
                <a:effectLst>
                  <a:outerShdw blurRad="38100" dist="38100" dir="2700000" algn="tl">
                    <a:srgbClr val="000000">
                      <a:alpha val="43137"/>
                    </a:srgbClr>
                  </a:outerShdw>
                </a:effectLst>
              </a:endParaRPr>
            </a:p>
          </p:txBody>
        </p:sp>
      </p:grpSp>
      <p:grpSp>
        <p:nvGrpSpPr>
          <p:cNvPr id="3" name="Group 11"/>
          <p:cNvGrpSpPr>
            <a:grpSpLocks/>
          </p:cNvGrpSpPr>
          <p:nvPr/>
        </p:nvGrpSpPr>
        <p:grpSpPr bwMode="auto">
          <a:xfrm>
            <a:off x="1219200" y="4876800"/>
            <a:ext cx="1295400" cy="1295400"/>
            <a:chOff x="288" y="2208"/>
            <a:chExt cx="528" cy="528"/>
          </a:xfrm>
        </p:grpSpPr>
        <p:sp>
          <p:nvSpPr>
            <p:cNvPr id="31760" name="Oval 12"/>
            <p:cNvSpPr>
              <a:spLocks noChangeArrowheads="1"/>
            </p:cNvSpPr>
            <p:nvPr/>
          </p:nvSpPr>
          <p:spPr bwMode="auto">
            <a:xfrm>
              <a:off x="288" y="2208"/>
              <a:ext cx="528" cy="528"/>
            </a:xfrm>
            <a:prstGeom prst="ellipse">
              <a:avLst/>
            </a:prstGeom>
            <a:noFill/>
            <a:ln w="63500">
              <a:solidFill>
                <a:schemeClr val="accent1"/>
              </a:solidFill>
              <a:round/>
              <a:headEnd/>
              <a:tailEnd/>
            </a:ln>
          </p:spPr>
          <p:txBody>
            <a:bodyPr wrap="none" anchor="ctr"/>
            <a:lstStyle>
              <a:lvl1pPr eaLnBrk="0" hangingPunct="0">
                <a:spcBef>
                  <a:spcPct val="20000"/>
                </a:spcBef>
                <a:buClr>
                  <a:schemeClr val="hlink"/>
                </a:buClr>
                <a:buSzPct val="80000"/>
                <a:buFont typeface="Wingdings" pitchFamily="2" charset="2"/>
                <a:buChar char="Ø"/>
                <a:defRPr sz="3200">
                  <a:solidFill>
                    <a:schemeClr val="tx1"/>
                  </a:solidFill>
                  <a:latin typeface="Arial" charset="0"/>
                  <a:cs typeface="Arial" charset="0"/>
                </a:defRPr>
              </a:lvl1pPr>
              <a:lvl2pPr marL="742950" indent="-285750" eaLnBrk="0" hangingPunct="0">
                <a:spcBef>
                  <a:spcPct val="20000"/>
                </a:spcBef>
                <a:buClr>
                  <a:schemeClr val="tx2"/>
                </a:buClr>
                <a:buSzPct val="50000"/>
                <a:buFont typeface="Wingdings" pitchFamily="2" charset="2"/>
                <a:buChar char="l"/>
                <a:defRPr sz="2800">
                  <a:solidFill>
                    <a:schemeClr val="tx1"/>
                  </a:solidFill>
                  <a:latin typeface="Arial" charset="0"/>
                  <a:cs typeface="Arial" charset="0"/>
                </a:defRPr>
              </a:lvl2pPr>
              <a:lvl3pPr marL="1143000" indent="-228600" eaLnBrk="0" hangingPunct="0">
                <a:spcBef>
                  <a:spcPct val="20000"/>
                </a:spcBef>
                <a:buClr>
                  <a:schemeClr val="accent2"/>
                </a:buClr>
                <a:buChar char="•"/>
                <a:defRPr sz="2400">
                  <a:solidFill>
                    <a:schemeClr val="tx1"/>
                  </a:solidFill>
                  <a:latin typeface="Arial" charset="0"/>
                  <a:cs typeface="Arial" charset="0"/>
                </a:defRPr>
              </a:lvl3pPr>
              <a:lvl4pPr marL="1600200" indent="-228600" eaLnBrk="0" hangingPunct="0">
                <a:spcBef>
                  <a:spcPct val="20000"/>
                </a:spcBef>
                <a:buClr>
                  <a:schemeClr val="folHlink"/>
                </a:buClr>
                <a:buSzPct val="50000"/>
                <a:buFont typeface="Wingdings" pitchFamily="2" charset="2"/>
                <a:buChar char="l"/>
                <a:defRPr sz="2000">
                  <a:solidFill>
                    <a:schemeClr val="tx1"/>
                  </a:solidFill>
                  <a:latin typeface="Arial" charset="0"/>
                  <a:cs typeface="Arial" charset="0"/>
                </a:defRPr>
              </a:lvl4pPr>
              <a:lvl5pPr marL="2057400" indent="-228600" eaLnBrk="0" hangingPunct="0">
                <a:spcBef>
                  <a:spcPct val="20000"/>
                </a:spcBef>
                <a:buClr>
                  <a:schemeClr val="hlink"/>
                </a:buClr>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9pPr>
            </a:lstStyle>
            <a:p>
              <a:pPr algn="ctr" eaLnBrk="1" hangingPunct="1">
                <a:spcBef>
                  <a:spcPct val="0"/>
                </a:spcBef>
                <a:buClrTx/>
                <a:buSzTx/>
                <a:buFontTx/>
                <a:buNone/>
                <a:defRPr/>
              </a:pPr>
              <a:endParaRPr lang="en-US" altLang="en-US" sz="6600">
                <a:effectLst>
                  <a:outerShdw blurRad="38100" dist="38100" dir="2700000" algn="tl">
                    <a:srgbClr val="000000">
                      <a:alpha val="43137"/>
                    </a:srgbClr>
                  </a:outerShdw>
                </a:effectLst>
                <a:latin typeface="Tahoma" pitchFamily="34" charset="0"/>
              </a:endParaRPr>
            </a:p>
          </p:txBody>
        </p:sp>
        <p:sp>
          <p:nvSpPr>
            <p:cNvPr id="31761" name="Line 13"/>
            <p:cNvSpPr>
              <a:spLocks noChangeShapeType="1"/>
            </p:cNvSpPr>
            <p:nvPr/>
          </p:nvSpPr>
          <p:spPr bwMode="auto">
            <a:xfrm flipV="1">
              <a:off x="336" y="2304"/>
              <a:ext cx="432" cy="336"/>
            </a:xfrm>
            <a:prstGeom prst="line">
              <a:avLst/>
            </a:prstGeom>
            <a:noFill/>
            <a:ln w="63500">
              <a:solidFill>
                <a:schemeClr val="accent1"/>
              </a:solidFill>
              <a:round/>
              <a:headEnd/>
              <a:tailEnd/>
            </a:ln>
          </p:spPr>
          <p:txBody>
            <a:bodyPr/>
            <a:lstStyle/>
            <a:p>
              <a:pPr algn="ctr">
                <a:defRPr/>
              </a:pPr>
              <a:endParaRPr lang="en-US">
                <a:effectLst>
                  <a:outerShdw blurRad="38100" dist="38100" dir="2700000" algn="tl">
                    <a:srgbClr val="000000">
                      <a:alpha val="43137"/>
                    </a:srgbClr>
                  </a:outerShdw>
                </a:effectLst>
              </a:endParaRPr>
            </a:p>
          </p:txBody>
        </p:sp>
      </p:grpSp>
      <p:grpSp>
        <p:nvGrpSpPr>
          <p:cNvPr id="4" name="Group 14"/>
          <p:cNvGrpSpPr>
            <a:grpSpLocks/>
          </p:cNvGrpSpPr>
          <p:nvPr/>
        </p:nvGrpSpPr>
        <p:grpSpPr bwMode="auto">
          <a:xfrm>
            <a:off x="6858000" y="4953000"/>
            <a:ext cx="838200" cy="838200"/>
            <a:chOff x="288" y="2208"/>
            <a:chExt cx="528" cy="528"/>
          </a:xfrm>
        </p:grpSpPr>
        <p:sp>
          <p:nvSpPr>
            <p:cNvPr id="31758" name="Oval 15"/>
            <p:cNvSpPr>
              <a:spLocks noChangeArrowheads="1"/>
            </p:cNvSpPr>
            <p:nvPr/>
          </p:nvSpPr>
          <p:spPr bwMode="auto">
            <a:xfrm>
              <a:off x="288" y="2208"/>
              <a:ext cx="528" cy="528"/>
            </a:xfrm>
            <a:prstGeom prst="ellipse">
              <a:avLst/>
            </a:prstGeom>
            <a:noFill/>
            <a:ln w="63500">
              <a:solidFill>
                <a:schemeClr val="accent1"/>
              </a:solidFill>
              <a:round/>
              <a:headEnd/>
              <a:tailEnd/>
            </a:ln>
          </p:spPr>
          <p:txBody>
            <a:bodyPr wrap="none" anchor="ctr"/>
            <a:lstStyle>
              <a:lvl1pPr eaLnBrk="0" hangingPunct="0">
                <a:spcBef>
                  <a:spcPct val="20000"/>
                </a:spcBef>
                <a:buClr>
                  <a:schemeClr val="hlink"/>
                </a:buClr>
                <a:buSzPct val="80000"/>
                <a:buFont typeface="Wingdings" pitchFamily="2" charset="2"/>
                <a:buChar char="Ø"/>
                <a:defRPr sz="3200">
                  <a:solidFill>
                    <a:schemeClr val="tx1"/>
                  </a:solidFill>
                  <a:latin typeface="Arial" charset="0"/>
                  <a:cs typeface="Arial" charset="0"/>
                </a:defRPr>
              </a:lvl1pPr>
              <a:lvl2pPr marL="742950" indent="-285750" eaLnBrk="0" hangingPunct="0">
                <a:spcBef>
                  <a:spcPct val="20000"/>
                </a:spcBef>
                <a:buClr>
                  <a:schemeClr val="tx2"/>
                </a:buClr>
                <a:buSzPct val="50000"/>
                <a:buFont typeface="Wingdings" pitchFamily="2" charset="2"/>
                <a:buChar char="l"/>
                <a:defRPr sz="2800">
                  <a:solidFill>
                    <a:schemeClr val="tx1"/>
                  </a:solidFill>
                  <a:latin typeface="Arial" charset="0"/>
                  <a:cs typeface="Arial" charset="0"/>
                </a:defRPr>
              </a:lvl2pPr>
              <a:lvl3pPr marL="1143000" indent="-228600" eaLnBrk="0" hangingPunct="0">
                <a:spcBef>
                  <a:spcPct val="20000"/>
                </a:spcBef>
                <a:buClr>
                  <a:schemeClr val="accent2"/>
                </a:buClr>
                <a:buChar char="•"/>
                <a:defRPr sz="2400">
                  <a:solidFill>
                    <a:schemeClr val="tx1"/>
                  </a:solidFill>
                  <a:latin typeface="Arial" charset="0"/>
                  <a:cs typeface="Arial" charset="0"/>
                </a:defRPr>
              </a:lvl3pPr>
              <a:lvl4pPr marL="1600200" indent="-228600" eaLnBrk="0" hangingPunct="0">
                <a:spcBef>
                  <a:spcPct val="20000"/>
                </a:spcBef>
                <a:buClr>
                  <a:schemeClr val="folHlink"/>
                </a:buClr>
                <a:buSzPct val="50000"/>
                <a:buFont typeface="Wingdings" pitchFamily="2" charset="2"/>
                <a:buChar char="l"/>
                <a:defRPr sz="2000">
                  <a:solidFill>
                    <a:schemeClr val="tx1"/>
                  </a:solidFill>
                  <a:latin typeface="Arial" charset="0"/>
                  <a:cs typeface="Arial" charset="0"/>
                </a:defRPr>
              </a:lvl4pPr>
              <a:lvl5pPr marL="2057400" indent="-228600" eaLnBrk="0" hangingPunct="0">
                <a:spcBef>
                  <a:spcPct val="20000"/>
                </a:spcBef>
                <a:buClr>
                  <a:schemeClr val="hlink"/>
                </a:buClr>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9pPr>
            </a:lstStyle>
            <a:p>
              <a:pPr algn="ctr" eaLnBrk="1" hangingPunct="1">
                <a:spcBef>
                  <a:spcPct val="0"/>
                </a:spcBef>
                <a:buClrTx/>
                <a:buSzTx/>
                <a:buFontTx/>
                <a:buNone/>
                <a:defRPr/>
              </a:pPr>
              <a:endParaRPr lang="en-US" altLang="en-US" sz="6600">
                <a:effectLst>
                  <a:outerShdw blurRad="38100" dist="38100" dir="2700000" algn="tl">
                    <a:srgbClr val="000000">
                      <a:alpha val="43137"/>
                    </a:srgbClr>
                  </a:outerShdw>
                </a:effectLst>
                <a:latin typeface="Tahoma" pitchFamily="34" charset="0"/>
              </a:endParaRPr>
            </a:p>
          </p:txBody>
        </p:sp>
        <p:sp>
          <p:nvSpPr>
            <p:cNvPr id="31759" name="Line 16"/>
            <p:cNvSpPr>
              <a:spLocks noChangeShapeType="1"/>
            </p:cNvSpPr>
            <p:nvPr/>
          </p:nvSpPr>
          <p:spPr bwMode="auto">
            <a:xfrm flipV="1">
              <a:off x="336" y="2304"/>
              <a:ext cx="432" cy="336"/>
            </a:xfrm>
            <a:prstGeom prst="line">
              <a:avLst/>
            </a:prstGeom>
            <a:noFill/>
            <a:ln w="63500">
              <a:solidFill>
                <a:schemeClr val="accent1"/>
              </a:solidFill>
              <a:round/>
              <a:headEnd/>
              <a:tailEnd/>
            </a:ln>
          </p:spPr>
          <p:txBody>
            <a:bodyPr/>
            <a:lstStyle/>
            <a:p>
              <a:pPr algn="ctr">
                <a:defRPr/>
              </a:pPr>
              <a:endParaRPr lang="en-US">
                <a:effectLst>
                  <a:outerShdw blurRad="38100" dist="38100" dir="2700000" algn="tl">
                    <a:srgbClr val="000000">
                      <a:alpha val="43137"/>
                    </a:srgbClr>
                  </a:outerShdw>
                </a:effectLst>
              </a:endParaRPr>
            </a:p>
          </p:txBody>
        </p:sp>
      </p:grpSp>
      <p:grpSp>
        <p:nvGrpSpPr>
          <p:cNvPr id="5" name="Group 17"/>
          <p:cNvGrpSpPr>
            <a:grpSpLocks/>
          </p:cNvGrpSpPr>
          <p:nvPr/>
        </p:nvGrpSpPr>
        <p:grpSpPr bwMode="auto">
          <a:xfrm>
            <a:off x="990600" y="1600200"/>
            <a:ext cx="838200" cy="838200"/>
            <a:chOff x="288" y="2208"/>
            <a:chExt cx="528" cy="528"/>
          </a:xfrm>
        </p:grpSpPr>
        <p:sp>
          <p:nvSpPr>
            <p:cNvPr id="31756" name="Oval 18"/>
            <p:cNvSpPr>
              <a:spLocks noChangeArrowheads="1"/>
            </p:cNvSpPr>
            <p:nvPr/>
          </p:nvSpPr>
          <p:spPr bwMode="auto">
            <a:xfrm>
              <a:off x="288" y="2208"/>
              <a:ext cx="528" cy="528"/>
            </a:xfrm>
            <a:prstGeom prst="ellipse">
              <a:avLst/>
            </a:prstGeom>
            <a:noFill/>
            <a:ln w="63500">
              <a:solidFill>
                <a:schemeClr val="accent1"/>
              </a:solidFill>
              <a:round/>
              <a:headEnd/>
              <a:tailEnd/>
            </a:ln>
          </p:spPr>
          <p:txBody>
            <a:bodyPr wrap="none" anchor="ctr"/>
            <a:lstStyle>
              <a:lvl1pPr eaLnBrk="0" hangingPunct="0">
                <a:spcBef>
                  <a:spcPct val="20000"/>
                </a:spcBef>
                <a:buClr>
                  <a:schemeClr val="hlink"/>
                </a:buClr>
                <a:buSzPct val="80000"/>
                <a:buFont typeface="Wingdings" pitchFamily="2" charset="2"/>
                <a:buChar char="Ø"/>
                <a:defRPr sz="3200">
                  <a:solidFill>
                    <a:schemeClr val="tx1"/>
                  </a:solidFill>
                  <a:latin typeface="Arial" charset="0"/>
                  <a:cs typeface="Arial" charset="0"/>
                </a:defRPr>
              </a:lvl1pPr>
              <a:lvl2pPr marL="742950" indent="-285750" eaLnBrk="0" hangingPunct="0">
                <a:spcBef>
                  <a:spcPct val="20000"/>
                </a:spcBef>
                <a:buClr>
                  <a:schemeClr val="tx2"/>
                </a:buClr>
                <a:buSzPct val="50000"/>
                <a:buFont typeface="Wingdings" pitchFamily="2" charset="2"/>
                <a:buChar char="l"/>
                <a:defRPr sz="2800">
                  <a:solidFill>
                    <a:schemeClr val="tx1"/>
                  </a:solidFill>
                  <a:latin typeface="Arial" charset="0"/>
                  <a:cs typeface="Arial" charset="0"/>
                </a:defRPr>
              </a:lvl2pPr>
              <a:lvl3pPr marL="1143000" indent="-228600" eaLnBrk="0" hangingPunct="0">
                <a:spcBef>
                  <a:spcPct val="20000"/>
                </a:spcBef>
                <a:buClr>
                  <a:schemeClr val="accent2"/>
                </a:buClr>
                <a:buChar char="•"/>
                <a:defRPr sz="2400">
                  <a:solidFill>
                    <a:schemeClr val="tx1"/>
                  </a:solidFill>
                  <a:latin typeface="Arial" charset="0"/>
                  <a:cs typeface="Arial" charset="0"/>
                </a:defRPr>
              </a:lvl3pPr>
              <a:lvl4pPr marL="1600200" indent="-228600" eaLnBrk="0" hangingPunct="0">
                <a:spcBef>
                  <a:spcPct val="20000"/>
                </a:spcBef>
                <a:buClr>
                  <a:schemeClr val="folHlink"/>
                </a:buClr>
                <a:buSzPct val="50000"/>
                <a:buFont typeface="Wingdings" pitchFamily="2" charset="2"/>
                <a:buChar char="l"/>
                <a:defRPr sz="2000">
                  <a:solidFill>
                    <a:schemeClr val="tx1"/>
                  </a:solidFill>
                  <a:latin typeface="Arial" charset="0"/>
                  <a:cs typeface="Arial" charset="0"/>
                </a:defRPr>
              </a:lvl4pPr>
              <a:lvl5pPr marL="2057400" indent="-228600" eaLnBrk="0" hangingPunct="0">
                <a:spcBef>
                  <a:spcPct val="20000"/>
                </a:spcBef>
                <a:buClr>
                  <a:schemeClr val="hlink"/>
                </a:buClr>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charset="0"/>
                  <a:cs typeface="Arial" charset="0"/>
                </a:defRPr>
              </a:lvl9pPr>
            </a:lstStyle>
            <a:p>
              <a:pPr algn="ctr" eaLnBrk="1" hangingPunct="1">
                <a:spcBef>
                  <a:spcPct val="0"/>
                </a:spcBef>
                <a:buClrTx/>
                <a:buSzTx/>
                <a:buFontTx/>
                <a:buNone/>
                <a:defRPr/>
              </a:pPr>
              <a:endParaRPr lang="en-US" altLang="en-US" sz="6600">
                <a:effectLst>
                  <a:outerShdw blurRad="38100" dist="38100" dir="2700000" algn="tl">
                    <a:srgbClr val="000000">
                      <a:alpha val="43137"/>
                    </a:srgbClr>
                  </a:outerShdw>
                </a:effectLst>
                <a:latin typeface="Tahoma" pitchFamily="34" charset="0"/>
              </a:endParaRPr>
            </a:p>
          </p:txBody>
        </p:sp>
        <p:sp>
          <p:nvSpPr>
            <p:cNvPr id="31757" name="Line 19"/>
            <p:cNvSpPr>
              <a:spLocks noChangeShapeType="1"/>
            </p:cNvSpPr>
            <p:nvPr/>
          </p:nvSpPr>
          <p:spPr bwMode="auto">
            <a:xfrm flipV="1">
              <a:off x="336" y="2304"/>
              <a:ext cx="432" cy="336"/>
            </a:xfrm>
            <a:prstGeom prst="line">
              <a:avLst/>
            </a:prstGeom>
            <a:noFill/>
            <a:ln w="63500">
              <a:solidFill>
                <a:schemeClr val="accent1"/>
              </a:solidFill>
              <a:round/>
              <a:headEnd/>
              <a:tailEnd/>
            </a:ln>
          </p:spPr>
          <p:txBody>
            <a:bodyPr/>
            <a:lstStyle/>
            <a:p>
              <a:pPr algn="ctr">
                <a:defRPr/>
              </a:pPr>
              <a:endParaRPr lang="en-US">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nodeType="clickEffect">
                                  <p:stCondLst>
                                    <p:cond delay="0"/>
                                  </p:stCondLst>
                                  <p:childTnLst>
                                    <p:set>
                                      <p:cBhvr>
                                        <p:cTn id="6" dur="1" fill="hold">
                                          <p:stCondLst>
                                            <p:cond delay="0"/>
                                          </p:stCondLst>
                                        </p:cTn>
                                        <p:tgtEl>
                                          <p:spTgt spid="17408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0" fill="hold" nodeType="clickEffect">
                                  <p:stCondLst>
                                    <p:cond delay="0"/>
                                  </p:stCondLst>
                                  <p:childTnLst>
                                    <p:set>
                                      <p:cBhvr>
                                        <p:cTn id="14" dur="1" fill="hold">
                                          <p:stCondLst>
                                            <p:cond delay="0"/>
                                          </p:stCondLst>
                                        </p:cTn>
                                        <p:tgtEl>
                                          <p:spTgt spid="17408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0" fill="hold" nodeType="clickEffect">
                                  <p:stCondLst>
                                    <p:cond delay="0"/>
                                  </p:stCondLst>
                                  <p:childTnLst>
                                    <p:set>
                                      <p:cBhvr>
                                        <p:cTn id="22" dur="1" fill="hold">
                                          <p:stCondLst>
                                            <p:cond delay="0"/>
                                          </p:stCondLst>
                                        </p:cTn>
                                        <p:tgtEl>
                                          <p:spTgt spid="17408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0" fill="hold" nodeType="clickEffect">
                                  <p:stCondLst>
                                    <p:cond delay="0"/>
                                  </p:stCondLst>
                                  <p:childTnLst>
                                    <p:set>
                                      <p:cBhvr>
                                        <p:cTn id="30" dur="1" fill="hold">
                                          <p:stCondLst>
                                            <p:cond delay="0"/>
                                          </p:stCondLst>
                                        </p:cTn>
                                        <p:tgtEl>
                                          <p:spTgt spid="17408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6323" name="Rectangle 3"/>
          <p:cNvSpPr>
            <a:spLocks noChangeArrowheads="1"/>
          </p:cNvSpPr>
          <p:nvPr/>
        </p:nvSpPr>
        <p:spPr bwMode="auto">
          <a:xfrm>
            <a:off x="1219200" y="1295400"/>
            <a:ext cx="6629400" cy="4114800"/>
          </a:xfrm>
          <a:prstGeom prst="rect">
            <a:avLst/>
          </a:prstGeom>
          <a:noFill/>
          <a:ln w="9525">
            <a:noFill/>
            <a:miter lim="800000"/>
            <a:headEnd/>
            <a:tailEnd/>
          </a:ln>
          <a:effectLst/>
        </p:spPr>
        <p:txBody>
          <a:bodyPr/>
          <a:lstStyle/>
          <a:p>
            <a:pPr algn="ctr">
              <a:lnSpc>
                <a:spcPct val="135000"/>
              </a:lnSpc>
              <a:spcBef>
                <a:spcPct val="20000"/>
              </a:spcBef>
              <a:buClr>
                <a:schemeClr val="hlink"/>
              </a:buClr>
              <a:buSzPct val="80000"/>
              <a:buFont typeface="Wingdings" pitchFamily="2" charset="2"/>
              <a:buNone/>
              <a:defRPr/>
            </a:pPr>
            <a:r>
              <a:rPr lang="en-US" sz="6000" dirty="0">
                <a:solidFill>
                  <a:srgbClr val="FFFF00"/>
                </a:solidFill>
                <a:effectLst>
                  <a:outerShdw blurRad="38100" dist="38100" dir="2700000" algn="tl">
                    <a:srgbClr val="000000"/>
                  </a:outerShdw>
                </a:effectLst>
              </a:rPr>
              <a:t>Legal Authority of the PSC Ethics Division</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7010" name="Rectangle 2"/>
          <p:cNvSpPr>
            <a:spLocks noGrp="1" noChangeArrowheads="1"/>
          </p:cNvSpPr>
          <p:nvPr>
            <p:ph type="body" sz="half" idx="4294967295"/>
          </p:nvPr>
        </p:nvSpPr>
        <p:spPr>
          <a:xfrm>
            <a:off x="2057400" y="1524000"/>
            <a:ext cx="4953000" cy="914400"/>
          </a:xfrm>
        </p:spPr>
        <p:txBody>
          <a:bodyPr/>
          <a:lstStyle/>
          <a:p>
            <a:pPr marL="0" indent="0" algn="ctr" eaLnBrk="1" hangingPunct="1">
              <a:buFont typeface="Wingdings" panose="05000000000000000000" pitchFamily="2" charset="2"/>
              <a:buNone/>
              <a:defRPr/>
            </a:pPr>
            <a:r>
              <a:rPr lang="en-US" sz="8000" b="1">
                <a:solidFill>
                  <a:srgbClr val="FFFF00"/>
                </a:solidFill>
              </a:rPr>
              <a:t>Alcohol or                        Drugs</a:t>
            </a:r>
          </a:p>
        </p:txBody>
      </p:sp>
      <p:sp>
        <p:nvSpPr>
          <p:cNvPr id="3627011" name="Rectangle 3"/>
          <p:cNvSpPr>
            <a:spLocks noGrp="1" noChangeArrowheads="1"/>
          </p:cNvSpPr>
          <p:nvPr>
            <p:ph type="title" idx="4294967295"/>
          </p:nvPr>
        </p:nvSpPr>
        <p:spPr>
          <a:xfrm>
            <a:off x="381000" y="381000"/>
            <a:ext cx="8382000" cy="609600"/>
          </a:xfrm>
        </p:spPr>
        <p:txBody>
          <a:bodyPr/>
          <a:lstStyle/>
          <a:p>
            <a:pPr eaLnBrk="1" hangingPunct="1">
              <a:defRPr/>
            </a:pPr>
            <a:r>
              <a:rPr lang="en-US" sz="2800" b="1">
                <a:solidFill>
                  <a:schemeClr val="tx1"/>
                </a:solidFill>
              </a:rPr>
              <a:t>Standard 3</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3555" name="Rectangle 3"/>
          <p:cNvSpPr>
            <a:spLocks noGrp="1" noChangeArrowheads="1"/>
          </p:cNvSpPr>
          <p:nvPr>
            <p:ph type="title" idx="4294967295"/>
          </p:nvPr>
        </p:nvSpPr>
        <p:spPr>
          <a:xfrm>
            <a:off x="381000" y="381000"/>
            <a:ext cx="8382000" cy="609600"/>
          </a:xfrm>
        </p:spPr>
        <p:txBody>
          <a:bodyPr/>
          <a:lstStyle/>
          <a:p>
            <a:pPr eaLnBrk="1" hangingPunct="1">
              <a:defRPr/>
            </a:pPr>
            <a:r>
              <a:rPr lang="en-US" sz="2800" b="1">
                <a:solidFill>
                  <a:schemeClr val="tx1"/>
                </a:solidFill>
              </a:rPr>
              <a:t>Standard 3</a:t>
            </a:r>
          </a:p>
        </p:txBody>
      </p:sp>
      <p:sp>
        <p:nvSpPr>
          <p:cNvPr id="3863556" name="Rectangle 4"/>
          <p:cNvSpPr>
            <a:spLocks noChangeArrowheads="1"/>
          </p:cNvSpPr>
          <p:nvPr/>
        </p:nvSpPr>
        <p:spPr bwMode="auto">
          <a:xfrm>
            <a:off x="838200" y="1447800"/>
            <a:ext cx="7467600" cy="4114800"/>
          </a:xfrm>
          <a:prstGeom prst="rect">
            <a:avLst/>
          </a:prstGeom>
          <a:noFill/>
          <a:ln w="9525">
            <a:noFill/>
            <a:miter lim="800000"/>
            <a:headEnd/>
            <a:tailEnd/>
          </a:ln>
          <a:effectLst/>
        </p:spPr>
        <p:txBody>
          <a:bodyPr/>
          <a:lstStyle/>
          <a:p>
            <a:pPr algn="ctr">
              <a:spcBef>
                <a:spcPct val="20000"/>
              </a:spcBef>
              <a:buClr>
                <a:schemeClr val="hlink"/>
              </a:buClr>
              <a:buSzPct val="80000"/>
              <a:buFont typeface="Wingdings" pitchFamily="2" charset="2"/>
              <a:buNone/>
              <a:defRPr/>
            </a:pPr>
            <a:r>
              <a:rPr lang="en-US" sz="4800" dirty="0">
                <a:solidFill>
                  <a:srgbClr val="FFFF00"/>
                </a:solidFill>
                <a:effectLst>
                  <a:outerShdw blurRad="38100" dist="38100" dir="2700000" algn="tl">
                    <a:srgbClr val="000000"/>
                  </a:outerShdw>
                </a:effectLst>
              </a:rPr>
              <a:t>An educator shall refrain from the use of alcohol or illegal or unauthorized drugs during the course of professional practice.</a:t>
            </a:r>
            <a:r>
              <a:rPr lang="en-US" sz="4800" dirty="0">
                <a:effectLst>
                  <a:outerShdw blurRad="38100" dist="38100" dir="2700000" algn="tl">
                    <a:srgbClr val="000000"/>
                  </a:outerShdw>
                </a:effectLst>
              </a:rPr>
              <a:t> </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22" name="Rectangle 2"/>
          <p:cNvSpPr>
            <a:spLocks noGrp="1" noChangeArrowheads="1"/>
          </p:cNvSpPr>
          <p:nvPr>
            <p:ph type="title" idx="4294967295"/>
          </p:nvPr>
        </p:nvSpPr>
        <p:spPr>
          <a:xfrm>
            <a:off x="457200" y="536575"/>
            <a:ext cx="8229600" cy="712788"/>
          </a:xfrm>
        </p:spPr>
        <p:txBody>
          <a:bodyPr/>
          <a:lstStyle/>
          <a:p>
            <a:pPr eaLnBrk="1" hangingPunct="1">
              <a:defRPr/>
            </a:pPr>
            <a:r>
              <a:rPr lang="en-US" b="1">
                <a:solidFill>
                  <a:srgbClr val="FFFF00"/>
                </a:solidFill>
              </a:rPr>
              <a:t>Alcohol</a:t>
            </a:r>
          </a:p>
        </p:txBody>
      </p:sp>
      <p:sp>
        <p:nvSpPr>
          <p:cNvPr id="3819523" name="Rectangle 3"/>
          <p:cNvSpPr>
            <a:spLocks noGrp="1" noChangeArrowheads="1"/>
          </p:cNvSpPr>
          <p:nvPr>
            <p:ph type="body" idx="4294967295"/>
          </p:nvPr>
        </p:nvSpPr>
        <p:spPr>
          <a:xfrm>
            <a:off x="457200" y="1295400"/>
            <a:ext cx="8001000" cy="5029200"/>
          </a:xfrm>
        </p:spPr>
        <p:txBody>
          <a:bodyPr/>
          <a:lstStyle/>
          <a:p>
            <a:pPr marL="609600" indent="-609600" eaLnBrk="1" hangingPunct="1">
              <a:buFont typeface="Wingdings" panose="05000000000000000000" pitchFamily="2" charset="2"/>
              <a:buNone/>
              <a:defRPr/>
            </a:pPr>
            <a:r>
              <a:rPr lang="en-US" sz="2600"/>
              <a:t>Unethical conduct includes but is not limited to:</a:t>
            </a:r>
          </a:p>
          <a:p>
            <a:pPr marL="609600" indent="-609600" eaLnBrk="1" hangingPunct="1">
              <a:buClr>
                <a:schemeClr val="tx1"/>
              </a:buClr>
              <a:buFont typeface="Wingdings" panose="05000000000000000000" pitchFamily="2" charset="2"/>
              <a:buAutoNum type="arabicPeriod" startAt="2"/>
              <a:defRPr/>
            </a:pPr>
            <a:r>
              <a:rPr lang="en-US" sz="4000" b="1"/>
              <a:t>being on </a:t>
            </a:r>
            <a:r>
              <a:rPr lang="en-US" sz="4000" b="1" u="sng">
                <a:solidFill>
                  <a:srgbClr val="FFFF00"/>
                </a:solidFill>
              </a:rPr>
              <a:t>school premises</a:t>
            </a:r>
            <a:r>
              <a:rPr lang="en-US" sz="4000" b="1">
                <a:solidFill>
                  <a:srgbClr val="FFFF00"/>
                </a:solidFill>
              </a:rPr>
              <a:t> or at a </a:t>
            </a:r>
            <a:r>
              <a:rPr lang="en-US" sz="4000" b="1" u="sng">
                <a:solidFill>
                  <a:srgbClr val="FFFF00"/>
                </a:solidFill>
              </a:rPr>
              <a:t>school-related activity</a:t>
            </a:r>
            <a:r>
              <a:rPr lang="en-US" sz="4000" b="1"/>
              <a:t> </a:t>
            </a:r>
            <a:r>
              <a:rPr lang="en-US" sz="4800" b="1" u="sng">
                <a:solidFill>
                  <a:srgbClr val="FFFF00"/>
                </a:solidFill>
              </a:rPr>
              <a:t>involving students</a:t>
            </a:r>
            <a:r>
              <a:rPr lang="en-US" sz="4000" b="1"/>
              <a:t> while </a:t>
            </a:r>
            <a:r>
              <a:rPr lang="en-US" sz="4000" b="1">
                <a:solidFill>
                  <a:srgbClr val="FFFF00"/>
                </a:solidFill>
              </a:rPr>
              <a:t>under the influence</a:t>
            </a:r>
            <a:r>
              <a:rPr lang="en-US" sz="4000" b="1"/>
              <a:t> of, </a:t>
            </a:r>
            <a:r>
              <a:rPr lang="en-US" sz="4000" b="1">
                <a:solidFill>
                  <a:srgbClr val="FFFF00"/>
                </a:solidFill>
              </a:rPr>
              <a:t>possessing</a:t>
            </a:r>
            <a:r>
              <a:rPr lang="en-US" sz="4000" b="1"/>
              <a:t>, or </a:t>
            </a:r>
            <a:r>
              <a:rPr lang="en-US" sz="4000" b="1">
                <a:solidFill>
                  <a:srgbClr val="FFFF00"/>
                </a:solidFill>
              </a:rPr>
              <a:t>consuming</a:t>
            </a:r>
            <a:r>
              <a:rPr lang="en-US" sz="4000" b="1"/>
              <a:t> alcoholic beverages.</a:t>
            </a:r>
          </a:p>
        </p:txBody>
      </p:sp>
      <p:sp>
        <p:nvSpPr>
          <p:cNvPr id="34820" name="Line 27"/>
          <p:cNvSpPr>
            <a:spLocks noChangeShapeType="1"/>
          </p:cNvSpPr>
          <p:nvPr/>
        </p:nvSpPr>
        <p:spPr bwMode="auto">
          <a:xfrm>
            <a:off x="1371600" y="4114800"/>
            <a:ext cx="0" cy="0"/>
          </a:xfrm>
          <a:prstGeom prst="line">
            <a:avLst/>
          </a:prstGeom>
          <a:noFill/>
          <a:ln w="9525">
            <a:solidFill>
              <a:schemeClr val="tx1"/>
            </a:solidFill>
            <a:round/>
            <a:headEnd/>
            <a:tailEnd/>
          </a:ln>
        </p:spPr>
        <p:txBody>
          <a:bodyPr/>
          <a:lstStyle/>
          <a:p>
            <a:pPr algn="ctr">
              <a:defRPr/>
            </a:pPr>
            <a:endParaRPr lang="en-US">
              <a:effectLst>
                <a:outerShdw blurRad="38100" dist="38100" dir="2700000" algn="tl">
                  <a:srgbClr val="000000">
                    <a:alpha val="43137"/>
                  </a:srgbClr>
                </a:outerShdw>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8371" name="Rectangle 3"/>
          <p:cNvSpPr>
            <a:spLocks noGrp="1" noChangeArrowheads="1"/>
          </p:cNvSpPr>
          <p:nvPr>
            <p:ph type="body" idx="4294967295"/>
          </p:nvPr>
        </p:nvSpPr>
        <p:spPr>
          <a:xfrm>
            <a:off x="762000" y="1295400"/>
            <a:ext cx="7543800" cy="3810000"/>
          </a:xfrm>
        </p:spPr>
        <p:txBody>
          <a:bodyPr/>
          <a:lstStyle/>
          <a:p>
            <a:pPr marL="0" indent="0" eaLnBrk="1" hangingPunct="1">
              <a:buFont typeface="Wingdings" panose="05000000000000000000" pitchFamily="2" charset="2"/>
              <a:buNone/>
              <a:defRPr/>
            </a:pPr>
            <a:r>
              <a:rPr lang="en-US" sz="4400" b="1"/>
              <a:t>20-2-984.1.  </a:t>
            </a:r>
            <a:r>
              <a:rPr lang="en-US" sz="4400"/>
              <a:t>The … code of ethics …</a:t>
            </a:r>
            <a:r>
              <a:rPr lang="en-US" sz="4400" b="1"/>
              <a:t> </a:t>
            </a:r>
            <a:r>
              <a:rPr lang="en-US" sz="4400" b="1">
                <a:solidFill>
                  <a:srgbClr val="FFFF00"/>
                </a:solidFill>
              </a:rPr>
              <a:t>shall be limited to</a:t>
            </a:r>
            <a:r>
              <a:rPr lang="en-US" sz="4400" b="1"/>
              <a:t> </a:t>
            </a:r>
            <a:r>
              <a:rPr lang="en-US" sz="4400" b="1">
                <a:solidFill>
                  <a:srgbClr val="FFFF00"/>
                </a:solidFill>
              </a:rPr>
              <a:t>professional performance and professional ethics</a:t>
            </a:r>
            <a:r>
              <a:rPr lang="en-US" sz="4400" b="1"/>
              <a:t>.</a:t>
            </a:r>
            <a:r>
              <a:rPr lang="en-US" sz="480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Standard #3 Drugs and Alcohol</a:t>
            </a:r>
          </a:p>
        </p:txBody>
      </p:sp>
      <p:sp>
        <p:nvSpPr>
          <p:cNvPr id="3" name="Content Placeholder 2"/>
          <p:cNvSpPr>
            <a:spLocks noGrp="1"/>
          </p:cNvSpPr>
          <p:nvPr>
            <p:ph idx="1"/>
          </p:nvPr>
        </p:nvSpPr>
        <p:spPr>
          <a:xfrm>
            <a:off x="457200" y="1371600"/>
            <a:ext cx="8229600" cy="5486400"/>
          </a:xfrm>
        </p:spPr>
        <p:txBody>
          <a:bodyPr/>
          <a:lstStyle/>
          <a:p>
            <a:pPr>
              <a:defRPr/>
            </a:pPr>
            <a:r>
              <a:rPr lang="en-US" dirty="0"/>
              <a:t>The educator, a high school teacher, was suspected of possessing and consuming alcohol while at school.  A breathalyzer test returned a .259 reading.  The educator enrolled in an alcohol treatment center for six months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Standard #3 Drugs and Alcohol</a:t>
            </a:r>
          </a:p>
        </p:txBody>
      </p:sp>
      <p:sp>
        <p:nvSpPr>
          <p:cNvPr id="3" name="Content Placeholder 2"/>
          <p:cNvSpPr>
            <a:spLocks noGrp="1"/>
          </p:cNvSpPr>
          <p:nvPr>
            <p:ph idx="1"/>
          </p:nvPr>
        </p:nvSpPr>
        <p:spPr>
          <a:xfrm>
            <a:off x="457200" y="1371600"/>
            <a:ext cx="8229600" cy="5486400"/>
          </a:xfrm>
        </p:spPr>
        <p:txBody>
          <a:bodyPr/>
          <a:lstStyle/>
          <a:p>
            <a:pPr>
              <a:defRPr/>
            </a:pPr>
            <a:r>
              <a:rPr lang="en-US" dirty="0">
                <a:effectLst/>
              </a:rPr>
              <a:t>The Educator tested positive for marijuana (THC) on November 13, 2020 following a random drug test. The Educator is a teacher and a motor vehicle driver for athletic events for students. The Educator admitted to consuming edibles containing THC that he received from a friend in order to help him sleep</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Question</a:t>
            </a:r>
          </a:p>
        </p:txBody>
      </p:sp>
      <p:sp>
        <p:nvSpPr>
          <p:cNvPr id="3" name="Content Placeholder 2"/>
          <p:cNvSpPr>
            <a:spLocks noGrp="1"/>
          </p:cNvSpPr>
          <p:nvPr>
            <p:ph idx="1"/>
          </p:nvPr>
        </p:nvSpPr>
        <p:spPr/>
        <p:txBody>
          <a:bodyPr/>
          <a:lstStyle/>
          <a:p>
            <a:pPr>
              <a:defRPr/>
            </a:pPr>
            <a:r>
              <a:rPr lang="en-US" altLang="en-US" dirty="0"/>
              <a:t>How many Educators are guilty of going to a restaurant on a Friday evening and consuming a bottle of beer or a glass of wine with their meal, and then going to a high school football game? </a:t>
            </a:r>
          </a:p>
          <a:p>
            <a:pPr>
              <a:defRPr/>
            </a:pPr>
            <a:r>
              <a:rPr lang="en-US" altLang="en-US" dirty="0"/>
              <a:t>What level of intoxication is acceptable when an educator is interacting with students or community members at school events?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9394" name="Rectangle 2"/>
          <p:cNvSpPr>
            <a:spLocks noGrp="1" noChangeArrowheads="1"/>
          </p:cNvSpPr>
          <p:nvPr>
            <p:ph type="body" sz="half" idx="4294967295"/>
          </p:nvPr>
        </p:nvSpPr>
        <p:spPr>
          <a:xfrm>
            <a:off x="2133600" y="2520950"/>
            <a:ext cx="5029200" cy="1381125"/>
          </a:xfrm>
        </p:spPr>
        <p:txBody>
          <a:bodyPr/>
          <a:lstStyle/>
          <a:p>
            <a:pPr marL="0" indent="0" algn="ctr" eaLnBrk="1" hangingPunct="1">
              <a:buFont typeface="Wingdings" panose="05000000000000000000" pitchFamily="2" charset="2"/>
              <a:buNone/>
              <a:defRPr/>
            </a:pPr>
            <a:r>
              <a:rPr lang="en-US" sz="8000" b="1">
                <a:solidFill>
                  <a:srgbClr val="FFFF00"/>
                </a:solidFill>
              </a:rPr>
              <a:t>Honesty</a:t>
            </a:r>
          </a:p>
        </p:txBody>
      </p:sp>
      <p:sp>
        <p:nvSpPr>
          <p:cNvPr id="3899395" name="Rectangle 3"/>
          <p:cNvSpPr>
            <a:spLocks noGrp="1" noChangeArrowheads="1"/>
          </p:cNvSpPr>
          <p:nvPr>
            <p:ph type="title" idx="4294967295"/>
          </p:nvPr>
        </p:nvSpPr>
        <p:spPr>
          <a:xfrm>
            <a:off x="381000" y="381000"/>
            <a:ext cx="8382000" cy="609600"/>
          </a:xfrm>
        </p:spPr>
        <p:txBody>
          <a:bodyPr/>
          <a:lstStyle/>
          <a:p>
            <a:pPr eaLnBrk="1" hangingPunct="1">
              <a:defRPr/>
            </a:pPr>
            <a:r>
              <a:rPr lang="en-US" sz="2800" b="1">
                <a:solidFill>
                  <a:schemeClr val="tx1"/>
                </a:solidFill>
              </a:rPr>
              <a:t>Standard 4</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9059" name="Rectangle 3"/>
          <p:cNvSpPr>
            <a:spLocks noGrp="1" noChangeArrowheads="1"/>
          </p:cNvSpPr>
          <p:nvPr>
            <p:ph type="title" idx="4294967295"/>
          </p:nvPr>
        </p:nvSpPr>
        <p:spPr>
          <a:xfrm>
            <a:off x="381000" y="381000"/>
            <a:ext cx="8382000" cy="609600"/>
          </a:xfrm>
        </p:spPr>
        <p:txBody>
          <a:bodyPr/>
          <a:lstStyle/>
          <a:p>
            <a:pPr eaLnBrk="1" hangingPunct="1">
              <a:defRPr/>
            </a:pPr>
            <a:r>
              <a:rPr lang="en-US" sz="2800" b="1">
                <a:solidFill>
                  <a:schemeClr val="tx1"/>
                </a:solidFill>
              </a:rPr>
              <a:t>Standard 4</a:t>
            </a:r>
          </a:p>
        </p:txBody>
      </p:sp>
      <p:sp>
        <p:nvSpPr>
          <p:cNvPr id="3629060" name="Rectangle 4"/>
          <p:cNvSpPr>
            <a:spLocks noChangeArrowheads="1"/>
          </p:cNvSpPr>
          <p:nvPr/>
        </p:nvSpPr>
        <p:spPr bwMode="auto">
          <a:xfrm>
            <a:off x="685800" y="1447800"/>
            <a:ext cx="7848600" cy="4114800"/>
          </a:xfrm>
          <a:prstGeom prst="rect">
            <a:avLst/>
          </a:prstGeom>
          <a:noFill/>
          <a:ln w="9525">
            <a:noFill/>
            <a:miter lim="800000"/>
            <a:headEnd/>
            <a:tailEnd/>
          </a:ln>
          <a:effectLst/>
        </p:spPr>
        <p:txBody>
          <a:bodyPr/>
          <a:lstStyle/>
          <a:p>
            <a:pPr algn="ctr">
              <a:spcBef>
                <a:spcPct val="20000"/>
              </a:spcBef>
              <a:buClr>
                <a:schemeClr val="hlink"/>
              </a:buClr>
              <a:buSzPct val="80000"/>
              <a:buFont typeface="Wingdings" pitchFamily="2" charset="2"/>
              <a:buNone/>
              <a:defRPr/>
            </a:pPr>
            <a:r>
              <a:rPr lang="en-US" sz="5400" dirty="0">
                <a:solidFill>
                  <a:srgbClr val="FFFF00"/>
                </a:solidFill>
                <a:effectLst>
                  <a:outerShdw blurRad="38100" dist="38100" dir="2700000" algn="tl">
                    <a:srgbClr val="000000"/>
                  </a:outerShdw>
                </a:effectLst>
              </a:rPr>
              <a:t>An educator shall exemplify honesty and integrity in the course of professional practice.</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0546" name="Rectangle 2"/>
          <p:cNvSpPr>
            <a:spLocks noGrp="1" noChangeArrowheads="1"/>
          </p:cNvSpPr>
          <p:nvPr>
            <p:ph type="title" idx="4294967295"/>
          </p:nvPr>
        </p:nvSpPr>
        <p:spPr>
          <a:xfrm>
            <a:off x="457200" y="384175"/>
            <a:ext cx="8229600" cy="684213"/>
          </a:xfrm>
        </p:spPr>
        <p:txBody>
          <a:bodyPr/>
          <a:lstStyle/>
          <a:p>
            <a:pPr eaLnBrk="1" hangingPunct="1">
              <a:defRPr/>
            </a:pPr>
            <a:r>
              <a:rPr lang="en-US" sz="3600" b="1">
                <a:solidFill>
                  <a:srgbClr val="FFFF00"/>
                </a:solidFill>
              </a:rPr>
              <a:t>Honesty</a:t>
            </a:r>
          </a:p>
        </p:txBody>
      </p:sp>
      <p:sp>
        <p:nvSpPr>
          <p:cNvPr id="3820547" name="Rectangle 3"/>
          <p:cNvSpPr>
            <a:spLocks noGrp="1" noChangeArrowheads="1"/>
          </p:cNvSpPr>
          <p:nvPr>
            <p:ph type="body" idx="4294967295"/>
          </p:nvPr>
        </p:nvSpPr>
        <p:spPr>
          <a:xfrm>
            <a:off x="457200" y="1295400"/>
            <a:ext cx="8229600" cy="4495800"/>
          </a:xfrm>
        </p:spPr>
        <p:txBody>
          <a:bodyPr/>
          <a:lstStyle/>
          <a:p>
            <a:pPr marL="381000" indent="-381000" eaLnBrk="1" hangingPunct="1">
              <a:buFont typeface="Wingdings" panose="05000000000000000000" pitchFamily="2" charset="2"/>
              <a:buNone/>
              <a:defRPr/>
            </a:pPr>
            <a:r>
              <a:rPr lang="en-US" sz="2800"/>
              <a:t>Unethical conduct includes but is not limited to falsifying, misrepresenting, or omitting:</a:t>
            </a:r>
          </a:p>
          <a:p>
            <a:pPr marL="381000" indent="-381000" eaLnBrk="1" hangingPunct="1">
              <a:buClr>
                <a:schemeClr val="tx1"/>
              </a:buClr>
              <a:buFontTx/>
              <a:buAutoNum type="arabicPeriod"/>
              <a:defRPr/>
            </a:pPr>
            <a:r>
              <a:rPr lang="en-US" sz="4000" b="1"/>
              <a:t>professional qualifications, criminal history, college or staff development credit and/or degrees, academic award, and employment history;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5122" name="Rectangle 2"/>
          <p:cNvSpPr>
            <a:spLocks noGrp="1" noChangeArrowheads="1"/>
          </p:cNvSpPr>
          <p:nvPr>
            <p:ph type="title" idx="4294967295"/>
          </p:nvPr>
        </p:nvSpPr>
        <p:spPr>
          <a:xfrm>
            <a:off x="457200" y="533400"/>
            <a:ext cx="8229600" cy="530225"/>
          </a:xfrm>
        </p:spPr>
        <p:txBody>
          <a:bodyPr/>
          <a:lstStyle/>
          <a:p>
            <a:pPr eaLnBrk="1" hangingPunct="1">
              <a:defRPr/>
            </a:pPr>
            <a:r>
              <a:rPr lang="en-US" sz="3200" b="1"/>
              <a:t>20-2-984.1. Adoption of a Code of Ethics.</a:t>
            </a:r>
          </a:p>
        </p:txBody>
      </p:sp>
      <p:sp>
        <p:nvSpPr>
          <p:cNvPr id="3845123" name="Rectangle 3"/>
          <p:cNvSpPr>
            <a:spLocks noGrp="1" noChangeArrowheads="1"/>
          </p:cNvSpPr>
          <p:nvPr>
            <p:ph type="body" idx="4294967295"/>
          </p:nvPr>
        </p:nvSpPr>
        <p:spPr>
          <a:xfrm>
            <a:off x="838200" y="1219200"/>
            <a:ext cx="7543800" cy="5181600"/>
          </a:xfrm>
        </p:spPr>
        <p:txBody>
          <a:bodyPr/>
          <a:lstStyle/>
          <a:p>
            <a:pPr marL="609600" indent="-609600" eaLnBrk="1" hangingPunct="1">
              <a:lnSpc>
                <a:spcPct val="90000"/>
              </a:lnSpc>
              <a:buFont typeface="Wingdings" panose="05000000000000000000" pitchFamily="2" charset="2"/>
              <a:buAutoNum type="alphaLcParenBoth"/>
              <a:defRPr/>
            </a:pPr>
            <a:r>
              <a:rPr lang="en-US" sz="4000"/>
              <a:t> It shall be the duty of the commission to </a:t>
            </a:r>
            <a:r>
              <a:rPr lang="en-US" sz="4000">
                <a:solidFill>
                  <a:srgbClr val="FFFFFF"/>
                </a:solidFill>
              </a:rPr>
              <a:t>adopt</a:t>
            </a:r>
            <a:r>
              <a:rPr lang="en-US" sz="4000"/>
              <a:t> </a:t>
            </a:r>
            <a:r>
              <a:rPr lang="en-US" sz="4800" b="1">
                <a:solidFill>
                  <a:srgbClr val="EED284"/>
                </a:solidFill>
              </a:rPr>
              <a:t>standards of performance and a code of ethics for educators</a:t>
            </a:r>
            <a:r>
              <a:rPr lang="en-US" sz="4400" b="1"/>
              <a:t>…</a:t>
            </a:r>
            <a:r>
              <a:rPr lang="en-US" sz="4000"/>
              <a:t> </a:t>
            </a:r>
            <a:r>
              <a:rPr lang="en-US" sz="4000" b="1"/>
              <a:t>which are generally accepted by educators of this state.</a:t>
            </a:r>
            <a:r>
              <a:rPr lang="en-US"/>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02" name="Rectangle 2"/>
          <p:cNvSpPr>
            <a:spLocks noGrp="1" noChangeArrowheads="1"/>
          </p:cNvSpPr>
          <p:nvPr>
            <p:ph type="title" idx="4294967295"/>
          </p:nvPr>
        </p:nvSpPr>
        <p:spPr>
          <a:xfrm>
            <a:off x="457200" y="277813"/>
            <a:ext cx="8229600" cy="790575"/>
          </a:xfrm>
        </p:spPr>
        <p:txBody>
          <a:bodyPr/>
          <a:lstStyle/>
          <a:p>
            <a:pPr eaLnBrk="1" hangingPunct="1">
              <a:defRPr/>
            </a:pPr>
            <a:r>
              <a:rPr lang="en-US" sz="3600" b="1">
                <a:solidFill>
                  <a:srgbClr val="FFFF00"/>
                </a:solidFill>
              </a:rPr>
              <a:t>Honesty</a:t>
            </a:r>
          </a:p>
        </p:txBody>
      </p:sp>
      <p:sp>
        <p:nvSpPr>
          <p:cNvPr id="3942403" name="Rectangle 3"/>
          <p:cNvSpPr>
            <a:spLocks noGrp="1" noChangeArrowheads="1"/>
          </p:cNvSpPr>
          <p:nvPr>
            <p:ph type="body" idx="4294967295"/>
          </p:nvPr>
        </p:nvSpPr>
        <p:spPr>
          <a:xfrm>
            <a:off x="457200" y="1295400"/>
            <a:ext cx="8229600" cy="4953000"/>
          </a:xfrm>
        </p:spPr>
        <p:txBody>
          <a:bodyPr/>
          <a:lstStyle/>
          <a:p>
            <a:pPr marL="609600" indent="-609600" eaLnBrk="1" hangingPunct="1">
              <a:buFont typeface="Wingdings" panose="05000000000000000000" pitchFamily="2" charset="2"/>
              <a:buNone/>
              <a:defRPr/>
            </a:pPr>
            <a:r>
              <a:rPr lang="en-US" sz="2800"/>
              <a:t>Unethical conduct includes but is not limited to</a:t>
            </a:r>
            <a:r>
              <a:rPr lang="en-US" sz="2800" u="sng"/>
              <a:t>, </a:t>
            </a:r>
            <a:r>
              <a:rPr lang="en-US" sz="2800"/>
              <a:t>falsifying, misrepresenting, or omitting:</a:t>
            </a:r>
          </a:p>
          <a:p>
            <a:pPr marL="609600" indent="-609600" eaLnBrk="1" hangingPunct="1">
              <a:buClr>
                <a:schemeClr val="tx1"/>
              </a:buClr>
              <a:buFontTx/>
              <a:buAutoNum type="arabicPeriod" startAt="2"/>
              <a:defRPr/>
            </a:pPr>
            <a:r>
              <a:rPr lang="en-US" sz="4000" b="1"/>
              <a:t>information submitted to federal, state, local school districts and other governmental agencies;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62" name="Rectangle 2"/>
          <p:cNvSpPr>
            <a:spLocks noGrp="1" noChangeArrowheads="1"/>
          </p:cNvSpPr>
          <p:nvPr>
            <p:ph type="title" idx="4294967295"/>
          </p:nvPr>
        </p:nvSpPr>
        <p:spPr>
          <a:xfrm>
            <a:off x="457200" y="277813"/>
            <a:ext cx="8229600" cy="790575"/>
          </a:xfrm>
        </p:spPr>
        <p:txBody>
          <a:bodyPr/>
          <a:lstStyle/>
          <a:p>
            <a:pPr eaLnBrk="1" hangingPunct="1">
              <a:defRPr/>
            </a:pPr>
            <a:r>
              <a:rPr lang="en-US" sz="3600" b="1">
                <a:solidFill>
                  <a:srgbClr val="FFFF00"/>
                </a:solidFill>
              </a:rPr>
              <a:t>Honesty</a:t>
            </a:r>
          </a:p>
        </p:txBody>
      </p:sp>
      <p:sp>
        <p:nvSpPr>
          <p:cNvPr id="3829763" name="Rectangle 3"/>
          <p:cNvSpPr>
            <a:spLocks noGrp="1" noChangeArrowheads="1"/>
          </p:cNvSpPr>
          <p:nvPr>
            <p:ph type="body" idx="4294967295"/>
          </p:nvPr>
        </p:nvSpPr>
        <p:spPr>
          <a:xfrm>
            <a:off x="457200" y="1295400"/>
            <a:ext cx="8229600" cy="4953000"/>
          </a:xfrm>
        </p:spPr>
        <p:txBody>
          <a:bodyPr/>
          <a:lstStyle/>
          <a:p>
            <a:pPr marL="609600" indent="-609600" eaLnBrk="1" hangingPunct="1">
              <a:buFont typeface="Wingdings" panose="05000000000000000000" pitchFamily="2" charset="2"/>
              <a:buNone/>
              <a:defRPr/>
            </a:pPr>
            <a:r>
              <a:rPr lang="en-US" sz="2800"/>
              <a:t>Unethical conduct includes but is not limited to</a:t>
            </a:r>
            <a:r>
              <a:rPr lang="en-US" sz="2800" u="sng"/>
              <a:t>, </a:t>
            </a:r>
            <a:r>
              <a:rPr lang="en-US" sz="2800"/>
              <a:t>falsifying, misrepresenting, or omitting:</a:t>
            </a:r>
          </a:p>
          <a:p>
            <a:pPr marL="609600" indent="-609600" eaLnBrk="1" hangingPunct="1">
              <a:buClr>
                <a:schemeClr val="tx1"/>
              </a:buClr>
              <a:buFontTx/>
              <a:buNone/>
              <a:defRPr/>
            </a:pPr>
            <a:r>
              <a:rPr lang="en-US" sz="4000" b="1"/>
              <a:t>3.	information regarding the evaluation of students and/or personnel;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3426" name="Rectangle 2"/>
          <p:cNvSpPr>
            <a:spLocks noGrp="1" noChangeArrowheads="1"/>
          </p:cNvSpPr>
          <p:nvPr>
            <p:ph type="title" idx="4294967295"/>
          </p:nvPr>
        </p:nvSpPr>
        <p:spPr>
          <a:xfrm>
            <a:off x="457200" y="277813"/>
            <a:ext cx="8229600" cy="790575"/>
          </a:xfrm>
        </p:spPr>
        <p:txBody>
          <a:bodyPr/>
          <a:lstStyle/>
          <a:p>
            <a:pPr eaLnBrk="1" hangingPunct="1">
              <a:defRPr/>
            </a:pPr>
            <a:r>
              <a:rPr lang="en-US" sz="3600" b="1">
                <a:solidFill>
                  <a:srgbClr val="FFFF00"/>
                </a:solidFill>
              </a:rPr>
              <a:t>Honesty</a:t>
            </a:r>
          </a:p>
        </p:txBody>
      </p:sp>
      <p:sp>
        <p:nvSpPr>
          <p:cNvPr id="3943427" name="Rectangle 3"/>
          <p:cNvSpPr>
            <a:spLocks noGrp="1" noChangeArrowheads="1"/>
          </p:cNvSpPr>
          <p:nvPr>
            <p:ph type="body" idx="4294967295"/>
          </p:nvPr>
        </p:nvSpPr>
        <p:spPr>
          <a:xfrm>
            <a:off x="457200" y="1295400"/>
            <a:ext cx="8229600" cy="4953000"/>
          </a:xfrm>
        </p:spPr>
        <p:txBody>
          <a:bodyPr/>
          <a:lstStyle/>
          <a:p>
            <a:pPr marL="609600" indent="-609600" eaLnBrk="1" hangingPunct="1">
              <a:buFont typeface="Wingdings" panose="05000000000000000000" pitchFamily="2" charset="2"/>
              <a:buNone/>
              <a:defRPr/>
            </a:pPr>
            <a:r>
              <a:rPr lang="en-US" sz="2800"/>
              <a:t>Unethical conduct includes but is not limited to,</a:t>
            </a:r>
            <a:r>
              <a:rPr lang="en-US" sz="2800" b="1" u="sng"/>
              <a:t> </a:t>
            </a:r>
            <a:r>
              <a:rPr lang="en-US" sz="2800"/>
              <a:t>falsifying, misrepresenting, or omitting:</a:t>
            </a:r>
          </a:p>
          <a:p>
            <a:pPr marL="609600" indent="-609600" eaLnBrk="1" hangingPunct="1">
              <a:buClr>
                <a:schemeClr val="tx1"/>
              </a:buClr>
              <a:buFontTx/>
              <a:buAutoNum type="arabicPeriod" startAt="4"/>
              <a:defRPr/>
            </a:pPr>
            <a:r>
              <a:rPr lang="en-US" sz="4000" b="1"/>
              <a:t>reasons for absences or leaves;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1746" name="Rectangle 2"/>
          <p:cNvSpPr>
            <a:spLocks noGrp="1" noChangeArrowheads="1"/>
          </p:cNvSpPr>
          <p:nvPr>
            <p:ph type="title" idx="4294967295"/>
          </p:nvPr>
        </p:nvSpPr>
        <p:spPr>
          <a:xfrm>
            <a:off x="457200" y="277813"/>
            <a:ext cx="8229600" cy="790575"/>
          </a:xfrm>
        </p:spPr>
        <p:txBody>
          <a:bodyPr/>
          <a:lstStyle/>
          <a:p>
            <a:pPr eaLnBrk="1" hangingPunct="1">
              <a:defRPr/>
            </a:pPr>
            <a:r>
              <a:rPr lang="en-US" sz="3600" b="1">
                <a:solidFill>
                  <a:srgbClr val="FFFF00"/>
                </a:solidFill>
              </a:rPr>
              <a:t>Honesty</a:t>
            </a:r>
          </a:p>
        </p:txBody>
      </p:sp>
      <p:sp>
        <p:nvSpPr>
          <p:cNvPr id="3871747" name="Rectangle 3"/>
          <p:cNvSpPr>
            <a:spLocks noGrp="1" noChangeArrowheads="1"/>
          </p:cNvSpPr>
          <p:nvPr>
            <p:ph type="body" idx="4294967295"/>
          </p:nvPr>
        </p:nvSpPr>
        <p:spPr>
          <a:xfrm>
            <a:off x="457200" y="1295400"/>
            <a:ext cx="8229600" cy="4953000"/>
          </a:xfrm>
        </p:spPr>
        <p:txBody>
          <a:bodyPr/>
          <a:lstStyle/>
          <a:p>
            <a:pPr marL="609600" indent="-609600" eaLnBrk="1" hangingPunct="1">
              <a:buFont typeface="Wingdings" panose="05000000000000000000" pitchFamily="2" charset="2"/>
              <a:buNone/>
              <a:defRPr/>
            </a:pPr>
            <a:r>
              <a:rPr lang="en-US" sz="2800"/>
              <a:t>Unethical conduct includes but is not limited to,</a:t>
            </a:r>
            <a:r>
              <a:rPr lang="en-US" sz="2800" b="1" u="sng"/>
              <a:t> </a:t>
            </a:r>
            <a:r>
              <a:rPr lang="en-US" sz="2800"/>
              <a:t>falsifying, misrepresenting, or omitting:</a:t>
            </a:r>
          </a:p>
          <a:p>
            <a:pPr marL="609600" indent="-609600" eaLnBrk="1" hangingPunct="1">
              <a:buClr>
                <a:schemeClr val="tx1"/>
              </a:buClr>
              <a:buFontTx/>
              <a:buNone/>
              <a:defRPr/>
            </a:pPr>
            <a:r>
              <a:rPr lang="en-US" sz="4000" b="1"/>
              <a:t>5.	information submitted in the course of an official inquiry/investigation; and</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62" name="Rectangle 2"/>
          <p:cNvSpPr>
            <a:spLocks noGrp="1" noChangeArrowheads="1"/>
          </p:cNvSpPr>
          <p:nvPr>
            <p:ph type="title" idx="4294967295"/>
          </p:nvPr>
        </p:nvSpPr>
        <p:spPr>
          <a:xfrm>
            <a:off x="457200" y="277813"/>
            <a:ext cx="8229600" cy="790575"/>
          </a:xfrm>
        </p:spPr>
        <p:txBody>
          <a:bodyPr/>
          <a:lstStyle/>
          <a:p>
            <a:pPr eaLnBrk="1" hangingPunct="1">
              <a:defRPr/>
            </a:pPr>
            <a:r>
              <a:rPr lang="en-US" sz="3600" b="1">
                <a:solidFill>
                  <a:srgbClr val="FFFF00"/>
                </a:solidFill>
              </a:rPr>
              <a:t>Honesty</a:t>
            </a:r>
          </a:p>
        </p:txBody>
      </p:sp>
      <p:sp>
        <p:nvSpPr>
          <p:cNvPr id="3880963" name="Rectangle 3"/>
          <p:cNvSpPr>
            <a:spLocks noGrp="1" noChangeArrowheads="1"/>
          </p:cNvSpPr>
          <p:nvPr>
            <p:ph type="body" idx="4294967295"/>
          </p:nvPr>
        </p:nvSpPr>
        <p:spPr>
          <a:xfrm>
            <a:off x="457200" y="1295400"/>
            <a:ext cx="8229600" cy="4953000"/>
          </a:xfrm>
        </p:spPr>
        <p:txBody>
          <a:bodyPr/>
          <a:lstStyle/>
          <a:p>
            <a:pPr marL="609600" indent="-609600" eaLnBrk="1" hangingPunct="1">
              <a:buFont typeface="Wingdings" panose="05000000000000000000" pitchFamily="2" charset="2"/>
              <a:buNone/>
              <a:defRPr/>
            </a:pPr>
            <a:r>
              <a:rPr lang="en-US" sz="2800"/>
              <a:t>Unethical conduct includes but is not limited to,</a:t>
            </a:r>
            <a:r>
              <a:rPr lang="en-US" sz="2800" u="sng"/>
              <a:t> </a:t>
            </a:r>
            <a:r>
              <a:rPr lang="en-US" sz="2800"/>
              <a:t>falsifying, misrepresenting, or omitting:</a:t>
            </a:r>
          </a:p>
          <a:p>
            <a:pPr marL="609600" indent="-609600" eaLnBrk="1" hangingPunct="1">
              <a:buClr>
                <a:srgbClr val="FFFF00"/>
              </a:buClr>
              <a:buFontTx/>
              <a:buNone/>
              <a:defRPr/>
            </a:pPr>
            <a:r>
              <a:rPr lang="en-US" sz="3600" b="1"/>
              <a:t>6.</a:t>
            </a:r>
            <a:r>
              <a:rPr lang="en-US" sz="4000" b="1"/>
              <a:t>	information submitted in the course of professional practice.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Standard #4  Honesty</a:t>
            </a:r>
          </a:p>
        </p:txBody>
      </p:sp>
      <p:sp>
        <p:nvSpPr>
          <p:cNvPr id="3" name="Content Placeholder 2"/>
          <p:cNvSpPr>
            <a:spLocks noGrp="1"/>
          </p:cNvSpPr>
          <p:nvPr>
            <p:ph idx="1"/>
          </p:nvPr>
        </p:nvSpPr>
        <p:spPr>
          <a:xfrm>
            <a:off x="457200" y="1219200"/>
            <a:ext cx="8229600" cy="4953000"/>
          </a:xfrm>
        </p:spPr>
        <p:txBody>
          <a:bodyPr/>
          <a:lstStyle/>
          <a:p>
            <a:pPr>
              <a:defRPr/>
            </a:pPr>
            <a:r>
              <a:rPr lang="en-US" dirty="0">
                <a:effectLst/>
              </a:rPr>
              <a:t> The PSC Certification Division personnel alleged the educator submitted a falsified Approved Program Completion Form to their division.  The Certification Division personnel learned the educator sent the Form to a college, and a college employee signed the form but left Section 2 of the form blank at the educator’s request.  The educator then submitted the Form to the Commission with all sections completed. educator denied forging the approval form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Standard #4  Honesty</a:t>
            </a:r>
          </a:p>
        </p:txBody>
      </p:sp>
      <p:sp>
        <p:nvSpPr>
          <p:cNvPr id="3" name="Content Placeholder 2"/>
          <p:cNvSpPr>
            <a:spLocks noGrp="1"/>
          </p:cNvSpPr>
          <p:nvPr>
            <p:ph idx="1"/>
          </p:nvPr>
        </p:nvSpPr>
        <p:spPr>
          <a:xfrm>
            <a:off x="457200" y="1524000"/>
            <a:ext cx="8229600" cy="5410200"/>
          </a:xfrm>
        </p:spPr>
        <p:txBody>
          <a:bodyPr/>
          <a:lstStyle/>
          <a:p>
            <a:pPr>
              <a:defRPr/>
            </a:pPr>
            <a:r>
              <a:rPr lang="en-US" dirty="0">
                <a:effectLst/>
              </a:rPr>
              <a:t>The educator failed to report her criminal history by answering “No” to the personal affirmation questions regarding criminal history on multiple applications.  The disposition revealed the educator was arrested for possession of marijuana less than 1 oz. and possession of alcohol (underage) on 10/05/2003.  Later, the educator was arrested for and pled guilty to DUI drugs on 04/09/2008.  He served 12 months of probation and paid $1501 fine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42" name="Rectangle 2"/>
          <p:cNvSpPr>
            <a:spLocks noGrp="1" noChangeArrowheads="1"/>
          </p:cNvSpPr>
          <p:nvPr>
            <p:ph type="body" sz="half" idx="4294967295"/>
          </p:nvPr>
        </p:nvSpPr>
        <p:spPr>
          <a:xfrm>
            <a:off x="1143000" y="1984375"/>
            <a:ext cx="6934200" cy="2914650"/>
          </a:xfrm>
        </p:spPr>
        <p:txBody>
          <a:bodyPr/>
          <a:lstStyle/>
          <a:p>
            <a:pPr marL="0" indent="0" algn="ctr" eaLnBrk="1" hangingPunct="1">
              <a:buFont typeface="Wingdings" panose="05000000000000000000" pitchFamily="2" charset="2"/>
              <a:buNone/>
              <a:defRPr/>
            </a:pPr>
            <a:r>
              <a:rPr lang="en-US" sz="8000" b="1">
                <a:solidFill>
                  <a:srgbClr val="FFFF00"/>
                </a:solidFill>
              </a:rPr>
              <a:t>Public Funds &amp; Property</a:t>
            </a:r>
          </a:p>
        </p:txBody>
      </p:sp>
      <p:sp>
        <p:nvSpPr>
          <p:cNvPr id="3901443" name="Rectangle 3"/>
          <p:cNvSpPr>
            <a:spLocks noGrp="1" noChangeArrowheads="1"/>
          </p:cNvSpPr>
          <p:nvPr>
            <p:ph type="title" idx="4294967295"/>
          </p:nvPr>
        </p:nvSpPr>
        <p:spPr>
          <a:xfrm>
            <a:off x="381000" y="381000"/>
            <a:ext cx="8382000" cy="609600"/>
          </a:xfrm>
        </p:spPr>
        <p:txBody>
          <a:bodyPr/>
          <a:lstStyle/>
          <a:p>
            <a:pPr eaLnBrk="1" hangingPunct="1">
              <a:defRPr/>
            </a:pPr>
            <a:r>
              <a:rPr lang="en-US" sz="2800" b="1">
                <a:solidFill>
                  <a:schemeClr val="tx1"/>
                </a:solidFill>
              </a:rPr>
              <a:t>Standard 5</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1107" name="Rectangle 3"/>
          <p:cNvSpPr>
            <a:spLocks noGrp="1" noChangeArrowheads="1"/>
          </p:cNvSpPr>
          <p:nvPr>
            <p:ph type="title" idx="4294967295"/>
          </p:nvPr>
        </p:nvSpPr>
        <p:spPr>
          <a:xfrm>
            <a:off x="381000" y="381000"/>
            <a:ext cx="8382000" cy="609600"/>
          </a:xfrm>
        </p:spPr>
        <p:txBody>
          <a:bodyPr/>
          <a:lstStyle/>
          <a:p>
            <a:pPr eaLnBrk="1" hangingPunct="1">
              <a:defRPr/>
            </a:pPr>
            <a:r>
              <a:rPr lang="en-US" sz="2800" b="1">
                <a:solidFill>
                  <a:schemeClr val="tx1"/>
                </a:solidFill>
              </a:rPr>
              <a:t>Standard 5</a:t>
            </a:r>
          </a:p>
        </p:txBody>
      </p:sp>
      <p:sp>
        <p:nvSpPr>
          <p:cNvPr id="3631108" name="Rectangle 4"/>
          <p:cNvSpPr>
            <a:spLocks noChangeArrowheads="1"/>
          </p:cNvSpPr>
          <p:nvPr/>
        </p:nvSpPr>
        <p:spPr bwMode="auto">
          <a:xfrm>
            <a:off x="838200" y="1371600"/>
            <a:ext cx="7467600" cy="4114800"/>
          </a:xfrm>
          <a:prstGeom prst="rect">
            <a:avLst/>
          </a:prstGeom>
          <a:noFill/>
          <a:ln w="9525">
            <a:noFill/>
            <a:miter lim="800000"/>
            <a:headEnd/>
            <a:tailEnd/>
          </a:ln>
          <a:effectLst/>
        </p:spPr>
        <p:txBody>
          <a:bodyPr/>
          <a:lstStyle/>
          <a:p>
            <a:pPr algn="ctr">
              <a:spcBef>
                <a:spcPct val="20000"/>
              </a:spcBef>
              <a:buClr>
                <a:schemeClr val="hlink"/>
              </a:buClr>
              <a:buSzPct val="80000"/>
              <a:buFont typeface="Wingdings" pitchFamily="2" charset="2"/>
              <a:buNone/>
              <a:defRPr/>
            </a:pPr>
            <a:r>
              <a:rPr lang="en-US" sz="4400" dirty="0">
                <a:solidFill>
                  <a:srgbClr val="FFFF00"/>
                </a:solidFill>
                <a:effectLst>
                  <a:outerShdw blurRad="38100" dist="38100" dir="2700000" algn="tl">
                    <a:srgbClr val="000000"/>
                  </a:outerShdw>
                </a:effectLst>
              </a:rPr>
              <a:t>An educator entrusted with public funds and property shall honor that trust with a high level of honesty, accuracy, and responsibility.</a:t>
            </a:r>
            <a:r>
              <a:rPr lang="en-US" sz="2800" dirty="0">
                <a:effectLst>
                  <a:outerShdw blurRad="38100" dist="38100" dir="2700000" algn="tl">
                    <a:srgbClr val="000000"/>
                  </a:outerShdw>
                </a:effectLst>
              </a:rPr>
              <a:t> </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1570" name="Rectangle 2"/>
          <p:cNvSpPr>
            <a:spLocks noGrp="1" noChangeArrowheads="1"/>
          </p:cNvSpPr>
          <p:nvPr>
            <p:ph type="title" idx="4294967295"/>
          </p:nvPr>
        </p:nvSpPr>
        <p:spPr>
          <a:xfrm>
            <a:off x="457200" y="277813"/>
            <a:ext cx="8229600" cy="714375"/>
          </a:xfrm>
        </p:spPr>
        <p:txBody>
          <a:bodyPr/>
          <a:lstStyle/>
          <a:p>
            <a:pPr eaLnBrk="1" hangingPunct="1">
              <a:defRPr/>
            </a:pPr>
            <a:r>
              <a:rPr lang="en-US" sz="3600" b="1">
                <a:solidFill>
                  <a:srgbClr val="FFFF00"/>
                </a:solidFill>
              </a:rPr>
              <a:t>Public Funds &amp; Property</a:t>
            </a:r>
          </a:p>
        </p:txBody>
      </p:sp>
      <p:sp>
        <p:nvSpPr>
          <p:cNvPr id="3821571" name="Rectangle 3"/>
          <p:cNvSpPr>
            <a:spLocks noGrp="1" noChangeArrowheads="1"/>
          </p:cNvSpPr>
          <p:nvPr>
            <p:ph type="body" idx="4294967295"/>
          </p:nvPr>
        </p:nvSpPr>
        <p:spPr>
          <a:xfrm>
            <a:off x="609600" y="1143000"/>
            <a:ext cx="8229600" cy="5486400"/>
          </a:xfrm>
        </p:spPr>
        <p:txBody>
          <a:bodyPr/>
          <a:lstStyle/>
          <a:p>
            <a:pPr marL="533400" indent="-533400" eaLnBrk="1" hangingPunct="1">
              <a:buFont typeface="Wingdings" panose="05000000000000000000" pitchFamily="2" charset="2"/>
              <a:buNone/>
              <a:defRPr/>
            </a:pPr>
            <a:r>
              <a:rPr lang="en-US" sz="2800"/>
              <a:t>Unethical conduct includes but is not limited to:</a:t>
            </a:r>
          </a:p>
          <a:p>
            <a:pPr marL="533400" indent="-533400" eaLnBrk="1" hangingPunct="1">
              <a:buClr>
                <a:schemeClr val="tx1"/>
              </a:buClr>
              <a:buFont typeface="Wingdings" panose="05000000000000000000" pitchFamily="2" charset="2"/>
              <a:buAutoNum type="arabicPeriod"/>
              <a:defRPr/>
            </a:pPr>
            <a:r>
              <a:rPr lang="en-US" sz="2400" b="1"/>
              <a:t>misusing public or school-related funds; </a:t>
            </a:r>
          </a:p>
          <a:p>
            <a:pPr marL="533400" indent="-533400" eaLnBrk="1" hangingPunct="1">
              <a:buClr>
                <a:schemeClr val="tx1"/>
              </a:buClr>
              <a:buFont typeface="Wingdings" panose="05000000000000000000" pitchFamily="2" charset="2"/>
              <a:buAutoNum type="arabicPeriod"/>
              <a:defRPr/>
            </a:pPr>
            <a:r>
              <a:rPr lang="en-US" sz="2400" b="1"/>
              <a:t>failing to account for funds collected from students or parents;</a:t>
            </a:r>
          </a:p>
          <a:p>
            <a:pPr marL="533400" indent="-533400" eaLnBrk="1" hangingPunct="1">
              <a:buClr>
                <a:schemeClr val="tx1"/>
              </a:buClr>
              <a:buFont typeface="Wingdings" panose="05000000000000000000" pitchFamily="2" charset="2"/>
              <a:buAutoNum type="arabicPeriod"/>
              <a:defRPr/>
            </a:pPr>
            <a:r>
              <a:rPr lang="en-US" sz="2400" b="1"/>
              <a:t>submitting fraudulent requests or documentation for reimbursement of expenses or for pay;</a:t>
            </a:r>
            <a:endParaRPr lang="en-US" sz="2400" i="1">
              <a:solidFill>
                <a:srgbClr val="FFFF00"/>
              </a:solidFill>
              <a:latin typeface="Times New Roman" pitchFamily="18" charset="0"/>
            </a:endParaRPr>
          </a:p>
          <a:p>
            <a:pPr marL="533400" indent="-533400" eaLnBrk="1" hangingPunct="1">
              <a:buClr>
                <a:schemeClr val="tx1"/>
              </a:buClr>
              <a:buFont typeface="Wingdings" panose="05000000000000000000" pitchFamily="2" charset="2"/>
              <a:buAutoNum type="arabicPeriod"/>
              <a:defRPr/>
            </a:pPr>
            <a:r>
              <a:rPr lang="en-US" sz="2400" b="1"/>
              <a:t>co-mingling public or school-related funds with personal funds or checking accounts; and</a:t>
            </a:r>
          </a:p>
          <a:p>
            <a:pPr marL="533400" indent="-533400" eaLnBrk="1" hangingPunct="1">
              <a:buClr>
                <a:schemeClr val="tx1"/>
              </a:buClr>
              <a:buFont typeface="Wingdings" panose="05000000000000000000" pitchFamily="2" charset="2"/>
              <a:buAutoNum type="arabicPeriod"/>
              <a:defRPr/>
            </a:pPr>
            <a:r>
              <a:rPr lang="en-US" sz="2400" b="1"/>
              <a:t>using school property without the approval of the local board of education/governing board or </a:t>
            </a:r>
            <a:r>
              <a:rPr lang="en-US" sz="2400" b="1">
                <a:solidFill>
                  <a:srgbClr val="FFFF00"/>
                </a:solidFill>
              </a:rPr>
              <a:t>authorized designee</a:t>
            </a:r>
            <a:r>
              <a:rPr lang="en-US" sz="2400" b="1"/>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21571">
                                            <p:txEl>
                                              <p:pRg st="0" end="0"/>
                                            </p:txEl>
                                          </p:spTgt>
                                        </p:tgtEl>
                                        <p:attrNameLst>
                                          <p:attrName>style.visibility</p:attrName>
                                        </p:attrNameLst>
                                      </p:cBhvr>
                                      <p:to>
                                        <p:strVal val="visible"/>
                                      </p:to>
                                    </p:set>
                                    <p:anim calcmode="lin" valueType="num">
                                      <p:cBhvr additive="base">
                                        <p:cTn id="7" dur="500" fill="hold"/>
                                        <p:tgtEl>
                                          <p:spTgt spid="38215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215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21571">
                                            <p:txEl>
                                              <p:pRg st="1" end="1"/>
                                            </p:txEl>
                                          </p:spTgt>
                                        </p:tgtEl>
                                        <p:attrNameLst>
                                          <p:attrName>style.visibility</p:attrName>
                                        </p:attrNameLst>
                                      </p:cBhvr>
                                      <p:to>
                                        <p:strVal val="visible"/>
                                      </p:to>
                                    </p:set>
                                    <p:anim calcmode="lin" valueType="num">
                                      <p:cBhvr additive="base">
                                        <p:cTn id="13" dur="500" fill="hold"/>
                                        <p:tgtEl>
                                          <p:spTgt spid="38215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215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821571">
                                            <p:txEl>
                                              <p:pRg st="2" end="2"/>
                                            </p:txEl>
                                          </p:spTgt>
                                        </p:tgtEl>
                                        <p:attrNameLst>
                                          <p:attrName>style.visibility</p:attrName>
                                        </p:attrNameLst>
                                      </p:cBhvr>
                                      <p:to>
                                        <p:strVal val="visible"/>
                                      </p:to>
                                    </p:set>
                                    <p:anim calcmode="lin" valueType="num">
                                      <p:cBhvr additive="base">
                                        <p:cTn id="19" dur="500" fill="hold"/>
                                        <p:tgtEl>
                                          <p:spTgt spid="38215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215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821571">
                                            <p:txEl>
                                              <p:pRg st="3" end="3"/>
                                            </p:txEl>
                                          </p:spTgt>
                                        </p:tgtEl>
                                        <p:attrNameLst>
                                          <p:attrName>style.visibility</p:attrName>
                                        </p:attrNameLst>
                                      </p:cBhvr>
                                      <p:to>
                                        <p:strVal val="visible"/>
                                      </p:to>
                                    </p:set>
                                    <p:anim calcmode="lin" valueType="num">
                                      <p:cBhvr additive="base">
                                        <p:cTn id="25" dur="500" fill="hold"/>
                                        <p:tgtEl>
                                          <p:spTgt spid="38215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8215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821571">
                                            <p:txEl>
                                              <p:pRg st="4" end="4"/>
                                            </p:txEl>
                                          </p:spTgt>
                                        </p:tgtEl>
                                        <p:attrNameLst>
                                          <p:attrName>style.visibility</p:attrName>
                                        </p:attrNameLst>
                                      </p:cBhvr>
                                      <p:to>
                                        <p:strVal val="visible"/>
                                      </p:to>
                                    </p:set>
                                    <p:anim calcmode="lin" valueType="num">
                                      <p:cBhvr additive="base">
                                        <p:cTn id="31" dur="500" fill="hold"/>
                                        <p:tgtEl>
                                          <p:spTgt spid="38215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8215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821571">
                                            <p:txEl>
                                              <p:pRg st="5" end="5"/>
                                            </p:txEl>
                                          </p:spTgt>
                                        </p:tgtEl>
                                        <p:attrNameLst>
                                          <p:attrName>style.visibility</p:attrName>
                                        </p:attrNameLst>
                                      </p:cBhvr>
                                      <p:to>
                                        <p:strVal val="visible"/>
                                      </p:to>
                                    </p:set>
                                    <p:anim calcmode="lin" valueType="num">
                                      <p:cBhvr additive="base">
                                        <p:cTn id="37" dur="500" fill="hold"/>
                                        <p:tgtEl>
                                          <p:spTgt spid="382157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82157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15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8194" name="Rectangle 2"/>
          <p:cNvSpPr>
            <a:spLocks noGrp="1" noChangeArrowheads="1"/>
          </p:cNvSpPr>
          <p:nvPr>
            <p:ph type="title" idx="4294967295"/>
          </p:nvPr>
        </p:nvSpPr>
        <p:spPr>
          <a:xfrm>
            <a:off x="457200" y="304800"/>
            <a:ext cx="8229600" cy="908050"/>
          </a:xfrm>
        </p:spPr>
        <p:txBody>
          <a:bodyPr/>
          <a:lstStyle/>
          <a:p>
            <a:pPr eaLnBrk="1" hangingPunct="1">
              <a:defRPr/>
            </a:pPr>
            <a:r>
              <a:rPr lang="en-US" sz="3200" b="1" dirty="0"/>
              <a:t>20-2-984.1. Adoption of a Code of Ethics</a:t>
            </a:r>
          </a:p>
        </p:txBody>
      </p:sp>
      <p:sp>
        <p:nvSpPr>
          <p:cNvPr id="3848195" name="Rectangle 3"/>
          <p:cNvSpPr>
            <a:spLocks noGrp="1" noChangeArrowheads="1"/>
          </p:cNvSpPr>
          <p:nvPr>
            <p:ph type="body" idx="4294967295"/>
          </p:nvPr>
        </p:nvSpPr>
        <p:spPr>
          <a:xfrm>
            <a:off x="304800" y="1981200"/>
            <a:ext cx="8458200" cy="4495800"/>
          </a:xfrm>
        </p:spPr>
        <p:txBody>
          <a:bodyPr/>
          <a:lstStyle/>
          <a:p>
            <a:pPr marL="0" indent="0" eaLnBrk="1" hangingPunct="1">
              <a:lnSpc>
                <a:spcPct val="80000"/>
              </a:lnSpc>
              <a:buFont typeface="Wingdings" panose="05000000000000000000" pitchFamily="2" charset="2"/>
              <a:buNone/>
              <a:defRPr/>
            </a:pPr>
            <a:r>
              <a:rPr lang="en-US" sz="3600" b="1" dirty="0"/>
              <a:t>The standards of performance and code of ethics adopted by the commission shall be limited to professional performance and professional ethics. </a:t>
            </a:r>
          </a:p>
          <a:p>
            <a:pPr marL="0" indent="0" eaLnBrk="1" hangingPunct="1">
              <a:lnSpc>
                <a:spcPct val="80000"/>
              </a:lnSpc>
              <a:buFont typeface="Wingdings" panose="05000000000000000000" pitchFamily="2" charset="2"/>
              <a:buNone/>
              <a:defRPr/>
            </a:pPr>
            <a:endParaRPr lang="en-US" b="1" dirty="0"/>
          </a:p>
          <a:p>
            <a:pPr marL="0" indent="0" eaLnBrk="1" hangingPunct="1">
              <a:lnSpc>
                <a:spcPct val="80000"/>
              </a:lnSpc>
              <a:buFont typeface="Wingdings" panose="05000000000000000000" pitchFamily="2" charset="2"/>
              <a:buNone/>
              <a:defRPr/>
            </a:pPr>
            <a:r>
              <a:rPr lang="en-US" b="1" dirty="0"/>
              <a:t>The PSC does not care what you do in your </a:t>
            </a:r>
            <a:r>
              <a:rPr lang="en-US" b="1" u="sng" dirty="0"/>
              <a:t>personal life</a:t>
            </a:r>
            <a:r>
              <a:rPr lang="en-US" b="1" dirty="0"/>
              <a:t> as long as it does not carryover into your </a:t>
            </a:r>
            <a:r>
              <a:rPr lang="en-US" b="1" u="sng"/>
              <a:t>professional life</a:t>
            </a:r>
            <a:r>
              <a:rPr lang="en-US" b="1"/>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48195">
                                            <p:txEl>
                                              <p:pRg st="0" end="0"/>
                                            </p:txEl>
                                          </p:spTgt>
                                        </p:tgtEl>
                                        <p:attrNameLst>
                                          <p:attrName>style.visibility</p:attrName>
                                        </p:attrNameLst>
                                      </p:cBhvr>
                                      <p:to>
                                        <p:strVal val="visible"/>
                                      </p:to>
                                    </p:set>
                                    <p:anim calcmode="lin" valueType="num">
                                      <p:cBhvr additive="base">
                                        <p:cTn id="7" dur="500" fill="hold"/>
                                        <p:tgtEl>
                                          <p:spTgt spid="384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4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48195">
                                            <p:txEl>
                                              <p:pRg st="2" end="2"/>
                                            </p:txEl>
                                          </p:spTgt>
                                        </p:tgtEl>
                                        <p:attrNameLst>
                                          <p:attrName>style.visibility</p:attrName>
                                        </p:attrNameLst>
                                      </p:cBhvr>
                                      <p:to>
                                        <p:strVal val="visible"/>
                                      </p:to>
                                    </p:set>
                                    <p:anim calcmode="lin" valueType="num">
                                      <p:cBhvr additive="base">
                                        <p:cTn id="13" dur="500" fill="hold"/>
                                        <p:tgtEl>
                                          <p:spTgt spid="38481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4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819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sz="3600"/>
              <a:t>Standard #5 Public Funds and Property</a:t>
            </a:r>
          </a:p>
        </p:txBody>
      </p:sp>
      <p:sp>
        <p:nvSpPr>
          <p:cNvPr id="3" name="Content Placeholder 2"/>
          <p:cNvSpPr>
            <a:spLocks noGrp="1"/>
          </p:cNvSpPr>
          <p:nvPr>
            <p:ph idx="1"/>
          </p:nvPr>
        </p:nvSpPr>
        <p:spPr>
          <a:xfrm>
            <a:off x="457200" y="1143000"/>
            <a:ext cx="8229600" cy="5410200"/>
          </a:xfrm>
        </p:spPr>
        <p:txBody>
          <a:bodyPr/>
          <a:lstStyle/>
          <a:p>
            <a:pPr>
              <a:defRPr/>
            </a:pPr>
            <a:r>
              <a:rPr lang="en-US" altLang="en-US" dirty="0"/>
              <a:t> </a:t>
            </a:r>
            <a:r>
              <a:rPr lang="en-US" dirty="0">
                <a:effectLst/>
              </a:rPr>
              <a:t>The educator, a high school paraprofessional, served as a class advisor responsible for selling tickets to collect money for prom.  In early April, the principal cancelled prom and the school’s bookkeeper found the educator had only deposited checks to the prom account.  The educator said she was keeping cash in her home safe that she would return once she reconciled it with prom notebook</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sz="3600"/>
              <a:t>Standard #5 Public Funds and Property</a:t>
            </a:r>
          </a:p>
        </p:txBody>
      </p:sp>
      <p:sp>
        <p:nvSpPr>
          <p:cNvPr id="3" name="Content Placeholder 2"/>
          <p:cNvSpPr>
            <a:spLocks noGrp="1"/>
          </p:cNvSpPr>
          <p:nvPr>
            <p:ph idx="1"/>
          </p:nvPr>
        </p:nvSpPr>
        <p:spPr>
          <a:xfrm>
            <a:off x="457200" y="1143000"/>
            <a:ext cx="8229600" cy="5410200"/>
          </a:xfrm>
        </p:spPr>
        <p:txBody>
          <a:bodyPr/>
          <a:lstStyle/>
          <a:p>
            <a:r>
              <a:rPr lang="en-US" altLang="en-US">
                <a:effectLst/>
              </a:rPr>
              <a:t>The Educator used his school-issued laptop, while at school and during school hours, to attempt to access various pornographic sites. The Educator admitted to the allegation. The employer school system suspended the Educator without pay for three days and issued a letter of reprimand.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3490" name="Rectangle 2"/>
          <p:cNvSpPr>
            <a:spLocks noGrp="1" noChangeArrowheads="1"/>
          </p:cNvSpPr>
          <p:nvPr>
            <p:ph type="body" sz="half" idx="4294967295"/>
          </p:nvPr>
        </p:nvSpPr>
        <p:spPr>
          <a:xfrm>
            <a:off x="838200" y="1984375"/>
            <a:ext cx="7467600" cy="2836863"/>
          </a:xfrm>
        </p:spPr>
        <p:txBody>
          <a:bodyPr/>
          <a:lstStyle/>
          <a:p>
            <a:pPr marL="0" indent="0" algn="ctr" eaLnBrk="1" hangingPunct="1">
              <a:buFont typeface="Wingdings" panose="05000000000000000000" pitchFamily="2" charset="2"/>
              <a:buNone/>
              <a:defRPr/>
            </a:pPr>
            <a:r>
              <a:rPr lang="en-US" sz="8000" b="1">
                <a:solidFill>
                  <a:srgbClr val="FFFF00"/>
                </a:solidFill>
              </a:rPr>
              <a:t>Remunerative Conduct</a:t>
            </a:r>
          </a:p>
        </p:txBody>
      </p:sp>
      <p:sp>
        <p:nvSpPr>
          <p:cNvPr id="3903491" name="Rectangle 3"/>
          <p:cNvSpPr>
            <a:spLocks noGrp="1" noChangeArrowheads="1"/>
          </p:cNvSpPr>
          <p:nvPr>
            <p:ph type="title" idx="4294967295"/>
          </p:nvPr>
        </p:nvSpPr>
        <p:spPr>
          <a:xfrm>
            <a:off x="381000" y="381000"/>
            <a:ext cx="8382000" cy="609600"/>
          </a:xfrm>
        </p:spPr>
        <p:txBody>
          <a:bodyPr/>
          <a:lstStyle/>
          <a:p>
            <a:pPr eaLnBrk="1" hangingPunct="1">
              <a:defRPr/>
            </a:pPr>
            <a:r>
              <a:rPr lang="en-US" sz="2800" b="1">
                <a:solidFill>
                  <a:schemeClr val="tx1"/>
                </a:solidFill>
              </a:rPr>
              <a:t>Standard 6</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3155" name="Rectangle 3"/>
          <p:cNvSpPr>
            <a:spLocks noGrp="1" noChangeArrowheads="1"/>
          </p:cNvSpPr>
          <p:nvPr>
            <p:ph type="title" idx="4294967295"/>
          </p:nvPr>
        </p:nvSpPr>
        <p:spPr>
          <a:xfrm>
            <a:off x="381000" y="381000"/>
            <a:ext cx="8382000" cy="609600"/>
          </a:xfrm>
        </p:spPr>
        <p:txBody>
          <a:bodyPr/>
          <a:lstStyle/>
          <a:p>
            <a:pPr eaLnBrk="1" hangingPunct="1">
              <a:defRPr/>
            </a:pPr>
            <a:r>
              <a:rPr lang="en-US" sz="2800" b="1">
                <a:solidFill>
                  <a:schemeClr val="tx1"/>
                </a:solidFill>
              </a:rPr>
              <a:t>Standard 6</a:t>
            </a:r>
          </a:p>
        </p:txBody>
      </p:sp>
      <p:sp>
        <p:nvSpPr>
          <p:cNvPr id="3633156" name="Rectangle 4"/>
          <p:cNvSpPr>
            <a:spLocks noChangeArrowheads="1"/>
          </p:cNvSpPr>
          <p:nvPr/>
        </p:nvSpPr>
        <p:spPr bwMode="auto">
          <a:xfrm>
            <a:off x="609600" y="1295400"/>
            <a:ext cx="8001000" cy="4114800"/>
          </a:xfrm>
          <a:prstGeom prst="rect">
            <a:avLst/>
          </a:prstGeom>
          <a:noFill/>
          <a:ln w="9525">
            <a:noFill/>
            <a:miter lim="800000"/>
            <a:headEnd/>
            <a:tailEnd/>
          </a:ln>
          <a:effectLst/>
        </p:spPr>
        <p:txBody>
          <a:bodyPr/>
          <a:lstStyle/>
          <a:p>
            <a:pPr algn="ctr">
              <a:spcBef>
                <a:spcPct val="20000"/>
              </a:spcBef>
              <a:buClr>
                <a:schemeClr val="hlink"/>
              </a:buClr>
              <a:buSzPct val="80000"/>
              <a:buFont typeface="Wingdings" pitchFamily="2" charset="2"/>
              <a:buNone/>
              <a:defRPr/>
            </a:pPr>
            <a:r>
              <a:rPr lang="en-US" sz="4400" dirty="0">
                <a:solidFill>
                  <a:srgbClr val="FFFF00"/>
                </a:solidFill>
                <a:effectLst>
                  <a:outerShdw blurRad="38100" dist="38100" dir="2700000" algn="tl">
                    <a:srgbClr val="000000"/>
                  </a:outerShdw>
                </a:effectLst>
              </a:rPr>
              <a:t>An educator shall maintain integrity with students, colleagues, parents, patrons, or businesses when accepting gifts, gratuities, favors, and additional compensation.</a:t>
            </a:r>
            <a:r>
              <a:rPr lang="en-US" sz="2800" dirty="0">
                <a:effectLst>
                  <a:outerShdw blurRad="38100" dist="38100" dir="2700000" algn="tl">
                    <a:srgbClr val="000000"/>
                  </a:outerShdw>
                </a:effectLst>
              </a:rPr>
              <a:t> </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Standard # 6 Remunerative Conduct	</a:t>
            </a:r>
          </a:p>
        </p:txBody>
      </p:sp>
      <p:sp>
        <p:nvSpPr>
          <p:cNvPr id="3" name="Content Placeholder 2"/>
          <p:cNvSpPr>
            <a:spLocks noGrp="1"/>
          </p:cNvSpPr>
          <p:nvPr>
            <p:ph idx="1"/>
          </p:nvPr>
        </p:nvSpPr>
        <p:spPr/>
        <p:txBody>
          <a:bodyPr/>
          <a:lstStyle/>
          <a:p>
            <a:pPr>
              <a:defRPr/>
            </a:pPr>
            <a:r>
              <a:rPr lang="en-US" dirty="0">
                <a:effectLst/>
              </a:rPr>
              <a:t>The educator, a high school teacher and cheer coach, violated the school district’s code of conduct when she allowed a company owned and operated by her and her husband to provide cheer team services and accept reimbursement from a school booster club, in violation of the school district’s policy against it.  Her husband received approximately $15,000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5538" name="Rectangle 2"/>
          <p:cNvSpPr>
            <a:spLocks noGrp="1" noChangeArrowheads="1"/>
          </p:cNvSpPr>
          <p:nvPr>
            <p:ph type="body" sz="half" idx="4294967295"/>
          </p:nvPr>
        </p:nvSpPr>
        <p:spPr>
          <a:xfrm>
            <a:off x="1371600" y="2289175"/>
            <a:ext cx="6400800" cy="2609850"/>
          </a:xfrm>
        </p:spPr>
        <p:txBody>
          <a:bodyPr/>
          <a:lstStyle/>
          <a:p>
            <a:pPr marL="0" indent="0" algn="ctr" eaLnBrk="1" hangingPunct="1">
              <a:buFont typeface="Wingdings" panose="05000000000000000000" pitchFamily="2" charset="2"/>
              <a:buNone/>
              <a:defRPr/>
            </a:pPr>
            <a:r>
              <a:rPr lang="en-US" sz="8000" b="1">
                <a:solidFill>
                  <a:srgbClr val="FFFF00"/>
                </a:solidFill>
              </a:rPr>
              <a:t>Confidential Information</a:t>
            </a:r>
          </a:p>
        </p:txBody>
      </p:sp>
      <p:sp>
        <p:nvSpPr>
          <p:cNvPr id="3905539" name="Rectangle 3"/>
          <p:cNvSpPr>
            <a:spLocks noGrp="1" noChangeArrowheads="1"/>
          </p:cNvSpPr>
          <p:nvPr>
            <p:ph type="title" idx="4294967295"/>
          </p:nvPr>
        </p:nvSpPr>
        <p:spPr>
          <a:xfrm>
            <a:off x="381000" y="381000"/>
            <a:ext cx="8382000" cy="609600"/>
          </a:xfrm>
        </p:spPr>
        <p:txBody>
          <a:bodyPr/>
          <a:lstStyle/>
          <a:p>
            <a:pPr eaLnBrk="1" hangingPunct="1">
              <a:defRPr/>
            </a:pPr>
            <a:r>
              <a:rPr lang="en-US" sz="2800" b="1">
                <a:solidFill>
                  <a:schemeClr val="tx1"/>
                </a:solidFill>
              </a:rPr>
              <a:t>Standard 7</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03" name="Rectangle 3"/>
          <p:cNvSpPr>
            <a:spLocks noGrp="1" noChangeArrowheads="1"/>
          </p:cNvSpPr>
          <p:nvPr>
            <p:ph type="title" idx="4294967295"/>
          </p:nvPr>
        </p:nvSpPr>
        <p:spPr>
          <a:xfrm>
            <a:off x="381000" y="381000"/>
            <a:ext cx="8382000" cy="609600"/>
          </a:xfrm>
        </p:spPr>
        <p:txBody>
          <a:bodyPr/>
          <a:lstStyle/>
          <a:p>
            <a:pPr eaLnBrk="1" hangingPunct="1">
              <a:defRPr/>
            </a:pPr>
            <a:r>
              <a:rPr lang="en-US" sz="2800" b="1">
                <a:solidFill>
                  <a:schemeClr val="tx1"/>
                </a:solidFill>
              </a:rPr>
              <a:t>Standard 7</a:t>
            </a:r>
          </a:p>
        </p:txBody>
      </p:sp>
      <p:sp>
        <p:nvSpPr>
          <p:cNvPr id="3635204" name="Rectangle 4"/>
          <p:cNvSpPr>
            <a:spLocks noChangeArrowheads="1"/>
          </p:cNvSpPr>
          <p:nvPr/>
        </p:nvSpPr>
        <p:spPr bwMode="auto">
          <a:xfrm>
            <a:off x="609600" y="1219200"/>
            <a:ext cx="8001000" cy="4114800"/>
          </a:xfrm>
          <a:prstGeom prst="rect">
            <a:avLst/>
          </a:prstGeom>
          <a:noFill/>
          <a:ln w="9525">
            <a:noFill/>
            <a:miter lim="800000"/>
            <a:headEnd/>
            <a:tailEnd/>
          </a:ln>
          <a:effectLst/>
        </p:spPr>
        <p:txBody>
          <a:bodyPr/>
          <a:lstStyle/>
          <a:p>
            <a:pPr algn="ctr">
              <a:spcBef>
                <a:spcPct val="20000"/>
              </a:spcBef>
              <a:buClr>
                <a:schemeClr val="hlink"/>
              </a:buClr>
              <a:buSzPct val="80000"/>
              <a:buFont typeface="Wingdings" pitchFamily="2" charset="2"/>
              <a:buNone/>
              <a:defRPr/>
            </a:pPr>
            <a:r>
              <a:rPr lang="en-US" sz="4000" dirty="0">
                <a:solidFill>
                  <a:srgbClr val="FFFF00"/>
                </a:solidFill>
                <a:effectLst>
                  <a:outerShdw blurRad="38100" dist="38100" dir="2700000" algn="tl">
                    <a:srgbClr val="000000"/>
                  </a:outerShdw>
                </a:effectLst>
              </a:rPr>
              <a:t>An educator shall comply with state and federal laws and state school board policies relating to the confidentiality of student and personnel records, standardized test material and other information.</a:t>
            </a:r>
            <a:r>
              <a:rPr lang="en-US" sz="3600" dirty="0">
                <a:effectLst>
                  <a:outerShdw blurRad="38100" dist="38100" dir="2700000" algn="tl">
                    <a:srgbClr val="000000"/>
                  </a:outerShdw>
                </a:effectLst>
              </a:rPr>
              <a:t> </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6146" name="Rectangle 2"/>
          <p:cNvSpPr>
            <a:spLocks noGrp="1" noChangeArrowheads="1"/>
          </p:cNvSpPr>
          <p:nvPr>
            <p:ph type="title" idx="4294967295"/>
          </p:nvPr>
        </p:nvSpPr>
        <p:spPr>
          <a:xfrm>
            <a:off x="457200" y="228600"/>
            <a:ext cx="8229600" cy="914400"/>
          </a:xfrm>
        </p:spPr>
        <p:txBody>
          <a:bodyPr/>
          <a:lstStyle/>
          <a:p>
            <a:pPr eaLnBrk="1" hangingPunct="1">
              <a:defRPr/>
            </a:pPr>
            <a:r>
              <a:rPr lang="en-US" sz="3600" b="1" dirty="0">
                <a:solidFill>
                  <a:srgbClr val="FFFF00"/>
                </a:solidFill>
              </a:rPr>
              <a:t>Confidential Information</a:t>
            </a:r>
          </a:p>
        </p:txBody>
      </p:sp>
      <p:sp>
        <p:nvSpPr>
          <p:cNvPr id="3846147" name="Rectangle 3"/>
          <p:cNvSpPr>
            <a:spLocks noGrp="1" noChangeArrowheads="1"/>
          </p:cNvSpPr>
          <p:nvPr>
            <p:ph type="body" idx="4294967295"/>
          </p:nvPr>
        </p:nvSpPr>
        <p:spPr>
          <a:xfrm>
            <a:off x="609600" y="990600"/>
            <a:ext cx="8229600" cy="1143000"/>
          </a:xfrm>
        </p:spPr>
        <p:txBody>
          <a:bodyPr/>
          <a:lstStyle/>
          <a:p>
            <a:pPr eaLnBrk="1" hangingPunct="1">
              <a:buClr>
                <a:schemeClr val="tx1"/>
              </a:buClr>
              <a:buFontTx/>
              <a:buChar char="•"/>
              <a:defRPr/>
            </a:pPr>
            <a:r>
              <a:rPr lang="en-US" sz="3600" b="1" dirty="0"/>
              <a:t>Annual performance evaluation records of school personnel</a:t>
            </a:r>
          </a:p>
        </p:txBody>
      </p:sp>
      <p:sp>
        <p:nvSpPr>
          <p:cNvPr id="3846148" name="Rectangle 4"/>
          <p:cNvSpPr>
            <a:spLocks noChangeArrowheads="1"/>
          </p:cNvSpPr>
          <p:nvPr/>
        </p:nvSpPr>
        <p:spPr bwMode="auto">
          <a:xfrm>
            <a:off x="596900" y="2057400"/>
            <a:ext cx="8229600" cy="1143000"/>
          </a:xfrm>
          <a:prstGeom prst="rect">
            <a:avLst/>
          </a:prstGeom>
          <a:noFill/>
          <a:ln w="9525">
            <a:noFill/>
            <a:miter lim="800000"/>
            <a:headEnd/>
            <a:tailEnd/>
          </a:ln>
          <a:effectLst/>
        </p:spPr>
        <p:txBody>
          <a:bodyPr/>
          <a:lstStyle/>
          <a:p>
            <a:pPr marL="342900" indent="-342900" algn="ctr">
              <a:spcBef>
                <a:spcPct val="20000"/>
              </a:spcBef>
              <a:buClr>
                <a:schemeClr val="tx1"/>
              </a:buClr>
              <a:buSzPct val="80000"/>
              <a:buFontTx/>
              <a:buChar char="•"/>
              <a:defRPr/>
            </a:pPr>
            <a:r>
              <a:rPr lang="en-US" sz="3600" dirty="0">
                <a:effectLst>
                  <a:outerShdw blurRad="38100" dist="38100" dir="2700000" algn="tl">
                    <a:srgbClr val="000000"/>
                  </a:outerShdw>
                </a:effectLst>
              </a:rPr>
              <a:t>Health services provided to an insured</a:t>
            </a:r>
          </a:p>
        </p:txBody>
      </p:sp>
      <p:sp>
        <p:nvSpPr>
          <p:cNvPr id="3846149" name="Rectangle 5"/>
          <p:cNvSpPr>
            <a:spLocks noChangeArrowheads="1"/>
          </p:cNvSpPr>
          <p:nvPr/>
        </p:nvSpPr>
        <p:spPr bwMode="auto">
          <a:xfrm>
            <a:off x="609600" y="3276600"/>
            <a:ext cx="8229600" cy="1295400"/>
          </a:xfrm>
          <a:prstGeom prst="rect">
            <a:avLst/>
          </a:prstGeom>
          <a:noFill/>
          <a:ln w="9525">
            <a:noFill/>
            <a:miter lim="800000"/>
            <a:headEnd/>
            <a:tailEnd/>
          </a:ln>
          <a:effectLst/>
        </p:spPr>
        <p:txBody>
          <a:bodyPr/>
          <a:lstStyle/>
          <a:p>
            <a:pPr marL="342900" indent="-342900" algn="ctr">
              <a:spcBef>
                <a:spcPct val="20000"/>
              </a:spcBef>
              <a:buClr>
                <a:schemeClr val="tx1"/>
              </a:buClr>
              <a:buSzPct val="80000"/>
              <a:buFontTx/>
              <a:buChar char="•"/>
              <a:defRPr/>
            </a:pPr>
            <a:r>
              <a:rPr lang="en-US" sz="3600" dirty="0">
                <a:effectLst>
                  <a:outerShdw blurRad="38100" dist="38100" dir="2700000" algn="tl">
                    <a:srgbClr val="000000"/>
                  </a:outerShdw>
                </a:effectLst>
              </a:rPr>
              <a:t>Individual student performance data, information and reports</a:t>
            </a:r>
          </a:p>
        </p:txBody>
      </p:sp>
      <p:sp>
        <p:nvSpPr>
          <p:cNvPr id="3846150" name="Rectangle 6"/>
          <p:cNvSpPr>
            <a:spLocks noChangeArrowheads="1"/>
          </p:cNvSpPr>
          <p:nvPr/>
        </p:nvSpPr>
        <p:spPr bwMode="auto">
          <a:xfrm>
            <a:off x="609600" y="4419600"/>
            <a:ext cx="8229600" cy="1219200"/>
          </a:xfrm>
          <a:prstGeom prst="rect">
            <a:avLst/>
          </a:prstGeom>
          <a:noFill/>
          <a:ln w="9525">
            <a:noFill/>
            <a:miter lim="800000"/>
            <a:headEnd/>
            <a:tailEnd/>
          </a:ln>
          <a:effectLst/>
        </p:spPr>
        <p:txBody>
          <a:bodyPr/>
          <a:lstStyle/>
          <a:p>
            <a:pPr marL="342900" indent="-342900" algn="ctr">
              <a:spcBef>
                <a:spcPct val="20000"/>
              </a:spcBef>
              <a:buClr>
                <a:schemeClr val="tx1"/>
              </a:buClr>
              <a:buSzPct val="80000"/>
              <a:buFontTx/>
              <a:buChar char="•"/>
              <a:defRPr/>
            </a:pPr>
            <a:r>
              <a:rPr lang="en-US" sz="3600" dirty="0">
                <a:effectLst>
                  <a:outerShdw blurRad="38100" dist="38100" dir="2700000" algn="tl">
                    <a:srgbClr val="000000"/>
                  </a:outerShdw>
                </a:effectLst>
              </a:rPr>
              <a:t>School records of students with disabilities </a:t>
            </a:r>
          </a:p>
        </p:txBody>
      </p:sp>
      <p:sp>
        <p:nvSpPr>
          <p:cNvPr id="3846151" name="Rectangle 7"/>
          <p:cNvSpPr>
            <a:spLocks noChangeArrowheads="1"/>
          </p:cNvSpPr>
          <p:nvPr/>
        </p:nvSpPr>
        <p:spPr bwMode="auto">
          <a:xfrm>
            <a:off x="609600" y="5562600"/>
            <a:ext cx="8229600" cy="762000"/>
          </a:xfrm>
          <a:prstGeom prst="rect">
            <a:avLst/>
          </a:prstGeom>
          <a:noFill/>
          <a:ln w="9525">
            <a:noFill/>
            <a:miter lim="800000"/>
            <a:headEnd/>
            <a:tailEnd/>
          </a:ln>
          <a:effectLst/>
        </p:spPr>
        <p:txBody>
          <a:bodyPr/>
          <a:lstStyle/>
          <a:p>
            <a:pPr marL="342900" indent="-342900" algn="ctr">
              <a:spcBef>
                <a:spcPct val="20000"/>
              </a:spcBef>
              <a:buClr>
                <a:schemeClr val="tx1"/>
              </a:buClr>
              <a:buSzPct val="80000"/>
              <a:buFontTx/>
              <a:buChar char="•"/>
              <a:defRPr/>
            </a:pPr>
            <a:r>
              <a:rPr lang="en-US" sz="3600" dirty="0">
                <a:effectLst>
                  <a:outerShdw blurRad="38100" dist="38100" dir="2700000" algn="tl">
                    <a:srgbClr val="000000"/>
                  </a:outerShdw>
                </a:effectLst>
              </a:rPr>
              <a:t>A student's education record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461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4614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4615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461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6148" grpId="0"/>
      <p:bldP spid="3846149" grpId="0"/>
      <p:bldP spid="3846150" grpId="0"/>
      <p:bldP spid="3846151"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sz="3600"/>
              <a:t>Standard # 7 Confidential Information</a:t>
            </a:r>
          </a:p>
        </p:txBody>
      </p:sp>
      <p:sp>
        <p:nvSpPr>
          <p:cNvPr id="3" name="Content Placeholder 2"/>
          <p:cNvSpPr>
            <a:spLocks noGrp="1"/>
          </p:cNvSpPr>
          <p:nvPr>
            <p:ph idx="1"/>
          </p:nvPr>
        </p:nvSpPr>
        <p:spPr>
          <a:xfrm>
            <a:off x="457200" y="1600200"/>
            <a:ext cx="8229600" cy="5562600"/>
          </a:xfrm>
        </p:spPr>
        <p:txBody>
          <a:bodyPr/>
          <a:lstStyle/>
          <a:p>
            <a:r>
              <a:rPr lang="en-US" altLang="en-US">
                <a:effectLst/>
              </a:rPr>
              <a:t> The educator is an elementary school teacher. The educator had technical difficulties printing documents at the school.  She emailed IEP documents to her husband at his work so he could print them and bring them home to the educator.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sz="3600"/>
              <a:t>Standard # 7 Confidential Information</a:t>
            </a:r>
          </a:p>
        </p:txBody>
      </p:sp>
      <p:sp>
        <p:nvSpPr>
          <p:cNvPr id="3" name="Content Placeholder 2"/>
          <p:cNvSpPr>
            <a:spLocks noGrp="1"/>
          </p:cNvSpPr>
          <p:nvPr>
            <p:ph idx="1"/>
          </p:nvPr>
        </p:nvSpPr>
        <p:spPr>
          <a:xfrm>
            <a:off x="457200" y="1600200"/>
            <a:ext cx="8229600" cy="5562600"/>
          </a:xfrm>
        </p:spPr>
        <p:txBody>
          <a:bodyPr/>
          <a:lstStyle/>
          <a:p>
            <a:pPr>
              <a:defRPr/>
            </a:pPr>
            <a:r>
              <a:rPr lang="en-US" dirty="0">
                <a:effectLst/>
              </a:rPr>
              <a:t>The educator was employed in an administrative capacity at the charter school system and her contract was non-renewed for the 2020-2021 school year.   Following the separation of employment, the school discovered evidence that the educator had transferred a number of confidential documents to her personal email when she accessed Infinite Campus</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5298" name="Rectangle 2"/>
          <p:cNvSpPr>
            <a:spLocks noGrp="1" noChangeArrowheads="1"/>
          </p:cNvSpPr>
          <p:nvPr>
            <p:ph type="title" idx="4294967295"/>
          </p:nvPr>
        </p:nvSpPr>
        <p:spPr/>
        <p:txBody>
          <a:bodyPr/>
          <a:lstStyle/>
          <a:p>
            <a:pPr eaLnBrk="1" hangingPunct="1">
              <a:defRPr/>
            </a:pPr>
            <a:r>
              <a:rPr lang="en-US" b="1"/>
              <a:t>Definition of Educator</a:t>
            </a:r>
          </a:p>
        </p:txBody>
      </p:sp>
      <p:sp>
        <p:nvSpPr>
          <p:cNvPr id="3895299" name="Rectangle 3"/>
          <p:cNvSpPr>
            <a:spLocks noGrp="1" noChangeArrowheads="1"/>
          </p:cNvSpPr>
          <p:nvPr>
            <p:ph type="body" idx="4294967295"/>
          </p:nvPr>
        </p:nvSpPr>
        <p:spPr>
          <a:xfrm>
            <a:off x="304800" y="1524000"/>
            <a:ext cx="8534400" cy="5029200"/>
          </a:xfrm>
        </p:spPr>
        <p:txBody>
          <a:bodyPr/>
          <a:lstStyle/>
          <a:p>
            <a:pPr marL="0" indent="0" eaLnBrk="1" hangingPunct="1">
              <a:buFont typeface="Wingdings" panose="05000000000000000000" pitchFamily="2" charset="2"/>
              <a:buNone/>
              <a:defRPr/>
            </a:pPr>
            <a:r>
              <a:rPr lang="en-US" dirty="0"/>
              <a:t>505- 6 -.01 (2)(d) “Educator” is a teacher, school or school system administrator, or other education personnel who holds a certificate issued by the Professional Standards Commission and persons who have applied for but have not yet received a certificate. For the purposes of the Code of Ethics for Educators, “educator” also refers to paraprofessionals, aides, and substitute teachers. </a:t>
            </a:r>
            <a:endParaRPr lang="en-US" b="1"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9298" name="Rectangle 2"/>
          <p:cNvSpPr>
            <a:spLocks noGrp="1" noChangeArrowheads="1"/>
          </p:cNvSpPr>
          <p:nvPr>
            <p:ph type="body" sz="half" idx="4294967295"/>
          </p:nvPr>
        </p:nvSpPr>
        <p:spPr>
          <a:xfrm>
            <a:off x="838200" y="2058988"/>
            <a:ext cx="7467600" cy="922337"/>
          </a:xfrm>
        </p:spPr>
        <p:txBody>
          <a:bodyPr/>
          <a:lstStyle/>
          <a:p>
            <a:pPr marL="0" indent="0" algn="ctr" eaLnBrk="1" hangingPunct="1">
              <a:buFont typeface="Wingdings" panose="05000000000000000000" pitchFamily="2" charset="2"/>
              <a:buNone/>
              <a:defRPr/>
            </a:pPr>
            <a:r>
              <a:rPr lang="en-US" sz="8000" b="1">
                <a:solidFill>
                  <a:srgbClr val="FFFF00"/>
                </a:solidFill>
              </a:rPr>
              <a:t>Required Reports</a:t>
            </a:r>
            <a:endParaRPr lang="en-US" sz="8000">
              <a:solidFill>
                <a:srgbClr val="FFFF00"/>
              </a:solidFill>
            </a:endParaRPr>
          </a:p>
        </p:txBody>
      </p:sp>
      <p:sp>
        <p:nvSpPr>
          <p:cNvPr id="4" name="Rectangle 3"/>
          <p:cNvSpPr>
            <a:spLocks noGrp="1" noChangeArrowheads="1"/>
          </p:cNvSpPr>
          <p:nvPr>
            <p:ph type="title" idx="4294967295"/>
          </p:nvPr>
        </p:nvSpPr>
        <p:spPr>
          <a:xfrm>
            <a:off x="381000" y="381000"/>
            <a:ext cx="8382000" cy="609600"/>
          </a:xfrm>
        </p:spPr>
        <p:txBody>
          <a:bodyPr/>
          <a:lstStyle/>
          <a:p>
            <a:pPr eaLnBrk="1" hangingPunct="1">
              <a:defRPr/>
            </a:pPr>
            <a:r>
              <a:rPr lang="en-US" sz="2800" b="1" dirty="0">
                <a:solidFill>
                  <a:schemeClr val="tx1"/>
                </a:solidFill>
              </a:rPr>
              <a:t>Standard 8</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7635" name="Rectangle 3"/>
          <p:cNvSpPr>
            <a:spLocks noChangeArrowheads="1"/>
          </p:cNvSpPr>
          <p:nvPr/>
        </p:nvSpPr>
        <p:spPr bwMode="auto">
          <a:xfrm>
            <a:off x="914400" y="1676400"/>
            <a:ext cx="7315200" cy="4267200"/>
          </a:xfrm>
          <a:prstGeom prst="rect">
            <a:avLst/>
          </a:prstGeom>
          <a:noFill/>
          <a:ln w="9525">
            <a:noFill/>
            <a:miter lim="800000"/>
            <a:headEnd/>
            <a:tailEnd/>
          </a:ln>
          <a:effectLst/>
        </p:spPr>
        <p:txBody>
          <a:bodyPr/>
          <a:lstStyle/>
          <a:p>
            <a:pPr algn="ctr">
              <a:spcBef>
                <a:spcPct val="20000"/>
              </a:spcBef>
              <a:buClr>
                <a:schemeClr val="hlink"/>
              </a:buClr>
              <a:buSzPct val="80000"/>
              <a:buFont typeface="Wingdings" pitchFamily="2" charset="2"/>
              <a:buNone/>
              <a:defRPr/>
            </a:pPr>
            <a:endParaRPr lang="en-US" sz="4000" dirty="0">
              <a:effectLst>
                <a:outerShdw blurRad="38100" dist="38100" dir="2700000" algn="tl">
                  <a:srgbClr val="000000"/>
                </a:outerShdw>
              </a:effectLst>
            </a:endParaRPr>
          </a:p>
          <a:p>
            <a:pPr algn="ctr">
              <a:spcBef>
                <a:spcPct val="20000"/>
              </a:spcBef>
              <a:buClr>
                <a:schemeClr val="hlink"/>
              </a:buClr>
              <a:buSzPct val="80000"/>
              <a:buFont typeface="Wingdings" pitchFamily="2" charset="2"/>
              <a:buNone/>
              <a:defRPr/>
            </a:pPr>
            <a:r>
              <a:rPr lang="en-US" sz="4000" dirty="0">
                <a:effectLst>
                  <a:outerShdw blurRad="38100" dist="38100" dir="2700000" algn="tl">
                    <a:srgbClr val="000000"/>
                  </a:outerShdw>
                </a:effectLst>
              </a:rPr>
              <a:t>An educator shall file reports of a breach of one or more of the standards in the Code of Ethics for Educators, child abuse, or any other required report. </a:t>
            </a:r>
          </a:p>
        </p:txBody>
      </p:sp>
      <p:sp>
        <p:nvSpPr>
          <p:cNvPr id="2" name="Title 1"/>
          <p:cNvSpPr>
            <a:spLocks noGrp="1"/>
          </p:cNvSpPr>
          <p:nvPr>
            <p:ph type="title"/>
          </p:nvPr>
        </p:nvSpPr>
        <p:spPr>
          <a:xfrm>
            <a:off x="457200" y="274638"/>
            <a:ext cx="8229600" cy="944562"/>
          </a:xfrm>
        </p:spPr>
        <p:txBody>
          <a:bodyPr/>
          <a:lstStyle/>
          <a:p>
            <a:pPr>
              <a:defRPr/>
            </a:pPr>
            <a:r>
              <a:rPr lang="en-US" dirty="0"/>
              <a:t>Required Reports</a:t>
            </a:r>
          </a:p>
        </p:txBody>
      </p:sp>
      <p:sp>
        <p:nvSpPr>
          <p:cNvPr id="3" name="Content Placeholder 2"/>
          <p:cNvSpPr>
            <a:spLocks noGrp="1"/>
          </p:cNvSpPr>
          <p:nvPr>
            <p:ph idx="1"/>
          </p:nvPr>
        </p:nvSpPr>
        <p:spPr>
          <a:xfrm>
            <a:off x="457200" y="1981200"/>
            <a:ext cx="8229600" cy="4114800"/>
          </a:xfrm>
        </p:spPr>
        <p:txBody>
          <a:bodyPr/>
          <a:lstStyle/>
          <a:p>
            <a:pPr>
              <a:defRP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376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7635"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Requirement</a:t>
            </a:r>
          </a:p>
        </p:txBody>
      </p:sp>
      <p:sp>
        <p:nvSpPr>
          <p:cNvPr id="3" name="Content Placeholder 2"/>
          <p:cNvSpPr>
            <a:spLocks noGrp="1"/>
          </p:cNvSpPr>
          <p:nvPr>
            <p:ph idx="1"/>
          </p:nvPr>
        </p:nvSpPr>
        <p:spPr/>
        <p:txBody>
          <a:bodyPr/>
          <a:lstStyle/>
          <a:p>
            <a:pPr>
              <a:defRPr/>
            </a:pPr>
            <a:r>
              <a:rPr lang="en-US" sz="4800" dirty="0"/>
              <a:t>The law states an educator shall make a report on suspected child abuse immediately and no later than 24 hours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Standard # 8 Required Reports</a:t>
            </a:r>
          </a:p>
        </p:txBody>
      </p:sp>
      <p:sp>
        <p:nvSpPr>
          <p:cNvPr id="3" name="Content Placeholder 2"/>
          <p:cNvSpPr>
            <a:spLocks noGrp="1"/>
          </p:cNvSpPr>
          <p:nvPr>
            <p:ph idx="1"/>
          </p:nvPr>
        </p:nvSpPr>
        <p:spPr>
          <a:xfrm>
            <a:off x="228600" y="1143000"/>
            <a:ext cx="8686800" cy="6096000"/>
          </a:xfrm>
        </p:spPr>
        <p:txBody>
          <a:bodyPr/>
          <a:lstStyle/>
          <a:p>
            <a:r>
              <a:rPr lang="en-US" altLang="en-US">
                <a:effectLst/>
              </a:rPr>
              <a:t>The educator was a paraprofessional assigned to a Pre-K teacher. The educator was aware that the elementary school teacher intentionally left a special needs 5-year-old student in feces-soiled undergarments. Witnesses indicated the  teacher stated that the reason for doing so was to teach the student a lesson about going to the restroom. The educator failed to intervene and failed to notify the school's administration.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Standard # 8 Required Reports</a:t>
            </a:r>
          </a:p>
        </p:txBody>
      </p:sp>
      <p:sp>
        <p:nvSpPr>
          <p:cNvPr id="3" name="Content Placeholder 2"/>
          <p:cNvSpPr>
            <a:spLocks noGrp="1"/>
          </p:cNvSpPr>
          <p:nvPr>
            <p:ph idx="1"/>
          </p:nvPr>
        </p:nvSpPr>
        <p:spPr/>
        <p:txBody>
          <a:bodyPr/>
          <a:lstStyle/>
          <a:p>
            <a:pPr>
              <a:defRPr/>
            </a:pPr>
            <a:r>
              <a:rPr lang="en-US" dirty="0">
                <a:effectLst/>
              </a:rPr>
              <a:t>The educator, a high school teacher, failed to properly report the sexual assault of a student by an adult male to the school system. The educator sponsored a band fundraising event at a local public sports stadium. On September 16, 2019, while working at the sports stadium retail shop, an adult male touched a female student’s breast twice. </a:t>
            </a:r>
            <a:endParaRPr lang="en-US" dirty="0"/>
          </a:p>
        </p:txBody>
      </p:sp>
      <p:sp>
        <p:nvSpPr>
          <p:cNvPr id="4" name="Slide Number Placeholder 3"/>
          <p:cNvSpPr>
            <a:spLocks noGrp="1"/>
          </p:cNvSpPr>
          <p:nvPr>
            <p:ph type="sldNum" sz="quarter" idx="12"/>
          </p:nvPr>
        </p:nvSpPr>
        <p:spPr/>
        <p:txBody>
          <a:bodyPr/>
          <a:lstStyle/>
          <a:p>
            <a:pPr>
              <a:defRPr/>
            </a:pPr>
            <a:fld id="{77C8270B-07F7-4BF1-8440-E18B544A3B05}" type="slidenum">
              <a:rPr lang="en-US" altLang="en-US" smtClean="0"/>
              <a:pPr>
                <a:defRPr/>
              </a:pPr>
              <a:t>64</a:t>
            </a:fld>
            <a:endParaRPr lang="en-US" alt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3730" name="Rectangle 2"/>
          <p:cNvSpPr>
            <a:spLocks noGrp="1" noChangeArrowheads="1"/>
          </p:cNvSpPr>
          <p:nvPr>
            <p:ph type="body" sz="half" idx="4294967295"/>
          </p:nvPr>
        </p:nvSpPr>
        <p:spPr>
          <a:xfrm>
            <a:off x="1371600" y="1984375"/>
            <a:ext cx="6477000" cy="2914650"/>
          </a:xfrm>
        </p:spPr>
        <p:txBody>
          <a:bodyPr/>
          <a:lstStyle/>
          <a:p>
            <a:pPr marL="0" indent="0" algn="ctr" eaLnBrk="1" hangingPunct="1">
              <a:buFont typeface="Wingdings" panose="05000000000000000000" pitchFamily="2" charset="2"/>
              <a:buNone/>
              <a:defRPr/>
            </a:pPr>
            <a:r>
              <a:rPr lang="en-US" sz="8000" b="1">
                <a:solidFill>
                  <a:srgbClr val="FFFF00"/>
                </a:solidFill>
              </a:rPr>
              <a:t>Professional Conduct</a:t>
            </a:r>
          </a:p>
        </p:txBody>
      </p:sp>
      <p:sp>
        <p:nvSpPr>
          <p:cNvPr id="3913731" name="Rectangle 3"/>
          <p:cNvSpPr>
            <a:spLocks noGrp="1" noChangeArrowheads="1"/>
          </p:cNvSpPr>
          <p:nvPr>
            <p:ph type="title" idx="4294967295"/>
          </p:nvPr>
        </p:nvSpPr>
        <p:spPr>
          <a:xfrm>
            <a:off x="381000" y="381000"/>
            <a:ext cx="8382000" cy="609600"/>
          </a:xfrm>
        </p:spPr>
        <p:txBody>
          <a:bodyPr/>
          <a:lstStyle/>
          <a:p>
            <a:pPr eaLnBrk="1" hangingPunct="1">
              <a:defRPr/>
            </a:pPr>
            <a:r>
              <a:rPr lang="en-US" sz="2800" b="1" dirty="0">
                <a:solidFill>
                  <a:schemeClr val="tx1"/>
                </a:solidFill>
              </a:rPr>
              <a:t>Standard 9</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4659" name="Rectangle 3"/>
          <p:cNvSpPr>
            <a:spLocks noGrp="1" noChangeArrowheads="1"/>
          </p:cNvSpPr>
          <p:nvPr>
            <p:ph type="title" idx="4294967295"/>
          </p:nvPr>
        </p:nvSpPr>
        <p:spPr>
          <a:xfrm>
            <a:off x="381000" y="381000"/>
            <a:ext cx="8382000" cy="609600"/>
          </a:xfrm>
        </p:spPr>
        <p:txBody>
          <a:bodyPr/>
          <a:lstStyle/>
          <a:p>
            <a:pPr eaLnBrk="1" hangingPunct="1">
              <a:defRPr/>
            </a:pPr>
            <a:r>
              <a:rPr lang="en-US" sz="2800" b="1" dirty="0">
                <a:solidFill>
                  <a:schemeClr val="tx1"/>
                </a:solidFill>
              </a:rPr>
              <a:t>Standard 9</a:t>
            </a:r>
          </a:p>
        </p:txBody>
      </p:sp>
      <p:sp>
        <p:nvSpPr>
          <p:cNvPr id="3654660" name="Rectangle 4"/>
          <p:cNvSpPr>
            <a:spLocks noChangeArrowheads="1"/>
          </p:cNvSpPr>
          <p:nvPr/>
        </p:nvSpPr>
        <p:spPr bwMode="auto">
          <a:xfrm>
            <a:off x="762000" y="1371600"/>
            <a:ext cx="7696200" cy="4114800"/>
          </a:xfrm>
          <a:prstGeom prst="rect">
            <a:avLst/>
          </a:prstGeom>
          <a:noFill/>
          <a:ln w="9525">
            <a:noFill/>
            <a:miter lim="800000"/>
            <a:headEnd/>
            <a:tailEnd/>
          </a:ln>
          <a:effectLst/>
        </p:spPr>
        <p:txBody>
          <a:bodyPr/>
          <a:lstStyle/>
          <a:p>
            <a:pPr algn="ctr">
              <a:spcBef>
                <a:spcPct val="20000"/>
              </a:spcBef>
              <a:buClr>
                <a:schemeClr val="hlink"/>
              </a:buClr>
              <a:buSzPct val="80000"/>
              <a:buFont typeface="Wingdings" pitchFamily="2" charset="2"/>
              <a:buNone/>
              <a:defRPr/>
            </a:pPr>
            <a:r>
              <a:rPr lang="en-US" sz="4000" dirty="0">
                <a:solidFill>
                  <a:srgbClr val="FFFF00"/>
                </a:solidFill>
                <a:effectLst>
                  <a:outerShdw blurRad="38100" dist="38100" dir="2700000" algn="tl">
                    <a:srgbClr val="000000"/>
                  </a:outerShdw>
                </a:effectLst>
              </a:rPr>
              <a:t>An educator shall demonstrate conduct that follows generally recognized professional standards and preserves the dignity and integrity of the teaching profession.</a:t>
            </a:r>
            <a:r>
              <a:rPr lang="en-US" sz="4000" dirty="0">
                <a:effectLst>
                  <a:outerShdw blurRad="38100" dist="38100" dir="2700000" algn="tl">
                    <a:srgbClr val="000000"/>
                  </a:outerShdw>
                </a:effectLst>
              </a:rPr>
              <a:t> </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Standard #9 Professional Conduct</a:t>
            </a:r>
          </a:p>
        </p:txBody>
      </p:sp>
      <p:sp>
        <p:nvSpPr>
          <p:cNvPr id="3" name="Content Placeholder 2"/>
          <p:cNvSpPr>
            <a:spLocks noGrp="1"/>
          </p:cNvSpPr>
          <p:nvPr>
            <p:ph idx="1"/>
          </p:nvPr>
        </p:nvSpPr>
        <p:spPr>
          <a:xfrm>
            <a:off x="457200" y="1417638"/>
            <a:ext cx="8229600" cy="5440362"/>
          </a:xfrm>
        </p:spPr>
        <p:txBody>
          <a:bodyPr/>
          <a:lstStyle/>
          <a:p>
            <a:pPr>
              <a:defRPr/>
            </a:pPr>
            <a:r>
              <a:rPr lang="en-US" dirty="0">
                <a:effectLst/>
              </a:rPr>
              <a:t>The educator, high school teacher, engaged in a physical altercation with a student over a cell phone.  The educator confiscated the student’s cell phone, and when the student was leaving the class, he asked to have it returned.  When the educator refused, the student reached for the phone, which was in the educator’s hands.  A struggle ensued which resulted in a cut knuckle and scratched arm.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Standard #9 Professional Conduct</a:t>
            </a:r>
          </a:p>
        </p:txBody>
      </p:sp>
      <p:sp>
        <p:nvSpPr>
          <p:cNvPr id="3" name="Content Placeholder 2"/>
          <p:cNvSpPr>
            <a:spLocks noGrp="1"/>
          </p:cNvSpPr>
          <p:nvPr>
            <p:ph idx="1"/>
          </p:nvPr>
        </p:nvSpPr>
        <p:spPr>
          <a:xfrm>
            <a:off x="457200" y="1417638"/>
            <a:ext cx="8229600" cy="5592762"/>
          </a:xfrm>
        </p:spPr>
        <p:txBody>
          <a:bodyPr/>
          <a:lstStyle/>
          <a:p>
            <a:pPr>
              <a:defRPr/>
            </a:pPr>
            <a:r>
              <a:rPr lang="en-US" dirty="0">
                <a:effectLst/>
              </a:rPr>
              <a:t>The educator, a high school special education teacher, was under contract with the complainant school system during the time frame in question. The educator submitted a letter of resignation on 11/30/20, to be effective 12/18/20. The educator was informed that she would not be released from the contract. The educator's last day of attendance was 12/18/20.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5778" name="Rectangle 2"/>
          <p:cNvSpPr>
            <a:spLocks noGrp="1" noChangeArrowheads="1"/>
          </p:cNvSpPr>
          <p:nvPr>
            <p:ph type="body" sz="half" idx="4294967295"/>
          </p:nvPr>
        </p:nvSpPr>
        <p:spPr>
          <a:xfrm>
            <a:off x="2057400" y="2520950"/>
            <a:ext cx="4953000" cy="1533525"/>
          </a:xfrm>
        </p:spPr>
        <p:txBody>
          <a:bodyPr/>
          <a:lstStyle/>
          <a:p>
            <a:pPr marL="0" indent="0" algn="ctr" eaLnBrk="1" hangingPunct="1">
              <a:buFont typeface="Wingdings" panose="05000000000000000000" pitchFamily="2" charset="2"/>
              <a:buNone/>
              <a:defRPr/>
            </a:pPr>
            <a:r>
              <a:rPr lang="en-US" sz="8000" b="1">
                <a:solidFill>
                  <a:srgbClr val="FFFF00"/>
                </a:solidFill>
              </a:rPr>
              <a:t>Testing</a:t>
            </a:r>
          </a:p>
        </p:txBody>
      </p:sp>
      <p:sp>
        <p:nvSpPr>
          <p:cNvPr id="3915779" name="Rectangle 3"/>
          <p:cNvSpPr>
            <a:spLocks noGrp="1" noChangeArrowheads="1"/>
          </p:cNvSpPr>
          <p:nvPr>
            <p:ph type="title" idx="4294967295"/>
          </p:nvPr>
        </p:nvSpPr>
        <p:spPr>
          <a:xfrm>
            <a:off x="381000" y="381000"/>
            <a:ext cx="8382000" cy="609600"/>
          </a:xfrm>
        </p:spPr>
        <p:txBody>
          <a:bodyPr/>
          <a:lstStyle/>
          <a:p>
            <a:pPr eaLnBrk="1" hangingPunct="1">
              <a:defRPr/>
            </a:pPr>
            <a:r>
              <a:rPr lang="en-US" sz="2800" b="1" dirty="0">
                <a:solidFill>
                  <a:schemeClr val="tx1"/>
                </a:solidFill>
              </a:rPr>
              <a:t>Standard 10</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76400"/>
            <a:ext cx="8534400" cy="4876800"/>
          </a:xfrm>
        </p:spPr>
        <p:txBody>
          <a:bodyPr/>
          <a:lstStyle/>
          <a:p>
            <a:pPr>
              <a:defRPr/>
            </a:pPr>
            <a:r>
              <a:rPr lang="en-US" sz="3600" dirty="0"/>
              <a:t>9 teachers (1 from private school)</a:t>
            </a:r>
          </a:p>
          <a:p>
            <a:pPr>
              <a:defRPr/>
            </a:pPr>
            <a:r>
              <a:rPr lang="en-US" sz="3600" dirty="0"/>
              <a:t>2 school board members</a:t>
            </a:r>
          </a:p>
          <a:p>
            <a:pPr>
              <a:defRPr/>
            </a:pPr>
            <a:r>
              <a:rPr lang="en-US" sz="3600" dirty="0"/>
              <a:t>3 business representatives</a:t>
            </a:r>
          </a:p>
          <a:p>
            <a:pPr>
              <a:defRPr/>
            </a:pPr>
            <a:r>
              <a:rPr lang="en-US" sz="3600" dirty="0"/>
              <a:t>2 administrators</a:t>
            </a:r>
          </a:p>
          <a:p>
            <a:pPr>
              <a:defRPr/>
            </a:pPr>
            <a:r>
              <a:rPr lang="en-US" sz="3600" dirty="0"/>
              <a:t>2 higher ed-1 from private college and 1 from a state college</a:t>
            </a:r>
          </a:p>
          <a:p>
            <a:pPr>
              <a:defRPr/>
            </a:pPr>
            <a:r>
              <a:rPr lang="en-US" sz="3600" dirty="0"/>
              <a:t>Governor appoints-3 year term</a:t>
            </a:r>
          </a:p>
          <a:p>
            <a:pPr>
              <a:defRPr/>
            </a:pPr>
            <a:endParaRPr lang="en-US" dirty="0"/>
          </a:p>
          <a:p>
            <a:pPr marL="109728" indent="0">
              <a:buFont typeface="Wingdings" panose="05000000000000000000" pitchFamily="2" charset="2"/>
              <a:buNone/>
              <a:defRPr/>
            </a:pPr>
            <a:endParaRPr lang="en-US" dirty="0"/>
          </a:p>
        </p:txBody>
      </p:sp>
      <p:sp>
        <p:nvSpPr>
          <p:cNvPr id="3" name="Slide Number Placeholder 2"/>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defRPr/>
            </a:pPr>
            <a:fld id="{0B9E43CF-0477-4EBF-AB40-95A68636B3FA}" type="slidenum">
              <a:rPr lang="en-US" altLang="en-US" sz="1200" smtClean="0"/>
              <a:pPr>
                <a:spcBef>
                  <a:spcPct val="0"/>
                </a:spcBef>
                <a:buClrTx/>
                <a:buSzTx/>
                <a:buFontTx/>
                <a:buNone/>
                <a:defRPr/>
              </a:pPr>
              <a:t>7</a:t>
            </a:fld>
            <a:endParaRPr lang="en-US" altLang="en-US" sz="1200"/>
          </a:p>
        </p:txBody>
      </p:sp>
      <p:sp>
        <p:nvSpPr>
          <p:cNvPr id="4" name="Title 3"/>
          <p:cNvSpPr>
            <a:spLocks noGrp="1"/>
          </p:cNvSpPr>
          <p:nvPr>
            <p:ph type="title"/>
          </p:nvPr>
        </p:nvSpPr>
        <p:spPr>
          <a:xfrm>
            <a:off x="533400" y="274638"/>
            <a:ext cx="8229600" cy="1143000"/>
          </a:xfrm>
        </p:spPr>
        <p:txBody>
          <a:bodyPr>
            <a:normAutofit fontScale="90000"/>
          </a:bodyPr>
          <a:lstStyle/>
          <a:p>
            <a:pPr>
              <a:defRPr/>
            </a:pPr>
            <a:r>
              <a:rPr lang="en-US" dirty="0"/>
              <a:t>The PSC </a:t>
            </a:r>
            <a:br>
              <a:rPr lang="en-US" dirty="0"/>
            </a:br>
            <a:r>
              <a:rPr lang="en-US" dirty="0"/>
              <a:t>Committee of 18 Members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8755" name="Rectangle 3"/>
          <p:cNvSpPr>
            <a:spLocks noGrp="1" noChangeArrowheads="1"/>
          </p:cNvSpPr>
          <p:nvPr>
            <p:ph type="title" idx="4294967295"/>
          </p:nvPr>
        </p:nvSpPr>
        <p:spPr>
          <a:xfrm>
            <a:off x="381000" y="381000"/>
            <a:ext cx="8382000" cy="609600"/>
          </a:xfrm>
        </p:spPr>
        <p:txBody>
          <a:bodyPr/>
          <a:lstStyle/>
          <a:p>
            <a:pPr eaLnBrk="1" hangingPunct="1">
              <a:defRPr/>
            </a:pPr>
            <a:r>
              <a:rPr lang="en-US" sz="2800" b="1" dirty="0">
                <a:solidFill>
                  <a:schemeClr val="tx1"/>
                </a:solidFill>
              </a:rPr>
              <a:t>Standard 10</a:t>
            </a:r>
          </a:p>
        </p:txBody>
      </p:sp>
      <p:sp>
        <p:nvSpPr>
          <p:cNvPr id="3658756" name="Rectangle 4"/>
          <p:cNvSpPr>
            <a:spLocks noChangeArrowheads="1"/>
          </p:cNvSpPr>
          <p:nvPr/>
        </p:nvSpPr>
        <p:spPr bwMode="auto">
          <a:xfrm>
            <a:off x="838200" y="1524000"/>
            <a:ext cx="7696200" cy="4114800"/>
          </a:xfrm>
          <a:prstGeom prst="rect">
            <a:avLst/>
          </a:prstGeom>
          <a:noFill/>
          <a:ln w="9525">
            <a:noFill/>
            <a:miter lim="800000"/>
            <a:headEnd/>
            <a:tailEnd/>
          </a:ln>
          <a:effectLst/>
        </p:spPr>
        <p:txBody>
          <a:bodyPr/>
          <a:lstStyle/>
          <a:p>
            <a:pPr algn="ctr">
              <a:spcBef>
                <a:spcPct val="20000"/>
              </a:spcBef>
              <a:buClr>
                <a:schemeClr val="hlink"/>
              </a:buClr>
              <a:buSzPct val="80000"/>
              <a:buFont typeface="Wingdings" pitchFamily="2" charset="2"/>
              <a:buNone/>
              <a:defRPr/>
            </a:pPr>
            <a:r>
              <a:rPr lang="en-US" sz="4800" dirty="0">
                <a:solidFill>
                  <a:srgbClr val="FFFF00"/>
                </a:solidFill>
                <a:effectLst>
                  <a:outerShdw blurRad="38100" dist="38100" dir="2700000" algn="tl">
                    <a:srgbClr val="000000"/>
                  </a:outerShdw>
                </a:effectLst>
              </a:rPr>
              <a:t>An educator shall administer state mandated assessments fairly and ethically.</a:t>
            </a:r>
            <a:r>
              <a:rPr lang="en-US" sz="4400" dirty="0">
                <a:effectLst>
                  <a:outerShdw blurRad="38100" dist="38100" dir="2700000" algn="tl">
                    <a:srgbClr val="000000"/>
                  </a:outerShdw>
                </a:effectLst>
              </a:rPr>
              <a:t> </a:t>
            </a: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Major Testing Violations</a:t>
            </a:r>
          </a:p>
        </p:txBody>
      </p:sp>
      <p:sp>
        <p:nvSpPr>
          <p:cNvPr id="3" name="Content Placeholder 2"/>
          <p:cNvSpPr>
            <a:spLocks noGrp="1"/>
          </p:cNvSpPr>
          <p:nvPr>
            <p:ph idx="1"/>
          </p:nvPr>
        </p:nvSpPr>
        <p:spPr>
          <a:xfrm>
            <a:off x="457200" y="1600200"/>
            <a:ext cx="8229600" cy="5181600"/>
          </a:xfrm>
        </p:spPr>
        <p:txBody>
          <a:bodyPr/>
          <a:lstStyle/>
          <a:p>
            <a:pPr>
              <a:defRPr/>
            </a:pPr>
            <a:r>
              <a:rPr lang="en-US" dirty="0"/>
              <a:t>Breach of Test Security</a:t>
            </a:r>
          </a:p>
          <a:p>
            <a:pPr>
              <a:defRPr/>
            </a:pPr>
            <a:r>
              <a:rPr lang="en-US" dirty="0"/>
              <a:t>Fail to provide or attend training</a:t>
            </a:r>
          </a:p>
          <a:p>
            <a:pPr>
              <a:defRPr/>
            </a:pPr>
            <a:r>
              <a:rPr lang="en-US" dirty="0"/>
              <a:t>Fail to follow directions specified in the manual</a:t>
            </a:r>
          </a:p>
          <a:p>
            <a:pPr>
              <a:defRPr/>
            </a:pPr>
            <a:r>
              <a:rPr lang="en-US" dirty="0"/>
              <a:t>Coach, prompt, alter or provide answers to students during the test</a:t>
            </a:r>
          </a:p>
          <a:p>
            <a:pPr>
              <a:defRPr/>
            </a:pPr>
            <a:r>
              <a:rPr lang="en-US" dirty="0"/>
              <a:t>Interpret, explain, or paraphrase test items</a:t>
            </a:r>
          </a:p>
          <a:p>
            <a:pPr>
              <a:defRPr/>
            </a:pPr>
            <a:r>
              <a:rPr lang="en-US" dirty="0"/>
              <a:t> Copy or take notes on test items</a:t>
            </a:r>
          </a:p>
          <a:p>
            <a:pPr>
              <a:defRPr/>
            </a:pPr>
            <a:endParaRPr lang="en-US" dirty="0"/>
          </a:p>
        </p:txBody>
      </p:sp>
      <p:sp>
        <p:nvSpPr>
          <p:cNvPr id="4" name="Slide Number Placeholder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defRPr/>
            </a:pPr>
            <a:fld id="{6BDCF5A4-653C-4979-9D00-F87432960299}" type="slidenum">
              <a:rPr lang="en-US" altLang="en-US" sz="1200" smtClean="0"/>
              <a:pPr>
                <a:spcBef>
                  <a:spcPct val="0"/>
                </a:spcBef>
                <a:buClrTx/>
                <a:buSzTx/>
                <a:buFontTx/>
                <a:buNone/>
                <a:defRPr/>
              </a:pPr>
              <a:t>71</a:t>
            </a:fld>
            <a:endParaRPr lang="en-US" altLang="en-US"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Standard # 10 Testing</a:t>
            </a:r>
          </a:p>
        </p:txBody>
      </p:sp>
      <p:sp>
        <p:nvSpPr>
          <p:cNvPr id="3" name="Content Placeholder 2"/>
          <p:cNvSpPr>
            <a:spLocks noGrp="1"/>
          </p:cNvSpPr>
          <p:nvPr>
            <p:ph idx="1"/>
          </p:nvPr>
        </p:nvSpPr>
        <p:spPr>
          <a:xfrm>
            <a:off x="457200" y="1600200"/>
            <a:ext cx="8229600" cy="5029200"/>
          </a:xfrm>
        </p:spPr>
        <p:txBody>
          <a:bodyPr/>
          <a:lstStyle/>
          <a:p>
            <a:pPr>
              <a:defRPr/>
            </a:pPr>
            <a:r>
              <a:rPr lang="en-US" dirty="0">
                <a:effectLst/>
              </a:rPr>
              <a:t>The educator, a high school teacher and test examiner, compromised the integrity of the American Literature and Composition End of Course test. Statements show the educator administered the test without a Test Administration Manual and nine (9) of 25 students tested longer than the allotted time of 90 minutes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Standard # 10 Testing</a:t>
            </a:r>
          </a:p>
        </p:txBody>
      </p:sp>
      <p:sp>
        <p:nvSpPr>
          <p:cNvPr id="3" name="Content Placeholder 2"/>
          <p:cNvSpPr>
            <a:spLocks noGrp="1"/>
          </p:cNvSpPr>
          <p:nvPr>
            <p:ph idx="1"/>
          </p:nvPr>
        </p:nvSpPr>
        <p:spPr>
          <a:xfrm>
            <a:off x="457200" y="1600200"/>
            <a:ext cx="8229600" cy="5029200"/>
          </a:xfrm>
        </p:spPr>
        <p:txBody>
          <a:bodyPr/>
          <a:lstStyle/>
          <a:p>
            <a:pPr>
              <a:defRPr/>
            </a:pPr>
            <a:r>
              <a:rPr lang="en-US" dirty="0"/>
              <a:t>The educator, a middle school math teacher, created and distributed to students formula sheets with notes immediately prior to their Georgia Milestone assessment to be used as a guide.</a:t>
            </a:r>
          </a:p>
          <a:p>
            <a:pPr>
              <a:defRPr/>
            </a:pPr>
            <a:r>
              <a:rPr lang="en-US" dirty="0"/>
              <a:t>She stated she did not know it was prohibited for students use these guides.</a:t>
            </a:r>
          </a:p>
          <a:p>
            <a:pPr>
              <a:defRPr/>
            </a:pPr>
            <a:r>
              <a:rPr lang="en-US" dirty="0"/>
              <a:t>The test scores were invalidated.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Teacher’s Role</a:t>
            </a:r>
          </a:p>
        </p:txBody>
      </p:sp>
      <p:sp>
        <p:nvSpPr>
          <p:cNvPr id="3" name="Content Placeholder 2"/>
          <p:cNvSpPr>
            <a:spLocks noGrp="1"/>
          </p:cNvSpPr>
          <p:nvPr>
            <p:ph idx="1"/>
          </p:nvPr>
        </p:nvSpPr>
        <p:spPr>
          <a:xfrm>
            <a:off x="457200" y="1295400"/>
            <a:ext cx="8229600" cy="5486400"/>
          </a:xfrm>
        </p:spPr>
        <p:txBody>
          <a:bodyPr/>
          <a:lstStyle/>
          <a:p>
            <a:pPr>
              <a:defRPr/>
            </a:pPr>
            <a:r>
              <a:rPr lang="en-US" dirty="0"/>
              <a:t>Attend training</a:t>
            </a:r>
          </a:p>
          <a:p>
            <a:pPr>
              <a:defRPr/>
            </a:pPr>
            <a:r>
              <a:rPr lang="en-US" dirty="0"/>
              <a:t> Ensures security of test booklets before, during, and after testing</a:t>
            </a:r>
          </a:p>
          <a:p>
            <a:pPr>
              <a:defRPr/>
            </a:pPr>
            <a:r>
              <a:rPr lang="en-US" dirty="0"/>
              <a:t>Follow directions</a:t>
            </a:r>
          </a:p>
          <a:p>
            <a:pPr>
              <a:defRPr/>
            </a:pPr>
            <a:r>
              <a:rPr lang="en-US" dirty="0"/>
              <a:t>Arrange seats to promote individual work</a:t>
            </a:r>
          </a:p>
          <a:p>
            <a:pPr>
              <a:defRPr/>
            </a:pPr>
            <a:r>
              <a:rPr lang="en-US" dirty="0"/>
              <a:t>Circulate about the classroom to prevent cheating and other violations</a:t>
            </a:r>
          </a:p>
          <a:p>
            <a:pPr>
              <a:defRPr/>
            </a:pPr>
            <a:r>
              <a:rPr lang="en-US" dirty="0"/>
              <a:t>Be familiar with allowable student accommodations</a:t>
            </a:r>
          </a:p>
          <a:p>
            <a:pPr>
              <a:defRPr/>
            </a:pPr>
            <a:r>
              <a:rPr lang="en-US" dirty="0"/>
              <a:t>Account for all testing materials</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defRPr/>
            </a:pPr>
            <a:fld id="{3C57839E-4F16-4D10-AE74-44BBE43DD7D8}" type="slidenum">
              <a:rPr lang="en-US" altLang="en-US" sz="1200" smtClean="0"/>
              <a:pPr>
                <a:spcBef>
                  <a:spcPct val="0"/>
                </a:spcBef>
                <a:buClrTx/>
                <a:buSzTx/>
                <a:buFontTx/>
                <a:buNone/>
                <a:defRPr/>
              </a:pPr>
              <a:t>74</a:t>
            </a:fld>
            <a:endParaRPr lang="en-US" altLang="en-US"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Lessons Learned</a:t>
            </a:r>
          </a:p>
        </p:txBody>
      </p:sp>
      <p:sp>
        <p:nvSpPr>
          <p:cNvPr id="3" name="Content Placeholder 2"/>
          <p:cNvSpPr>
            <a:spLocks noGrp="1"/>
          </p:cNvSpPr>
          <p:nvPr>
            <p:ph idx="1"/>
          </p:nvPr>
        </p:nvSpPr>
        <p:spPr>
          <a:xfrm>
            <a:off x="457200" y="1600200"/>
            <a:ext cx="8229600" cy="5105400"/>
          </a:xfrm>
        </p:spPr>
        <p:txBody>
          <a:bodyPr/>
          <a:lstStyle/>
          <a:p>
            <a:pPr>
              <a:defRPr/>
            </a:pPr>
            <a:r>
              <a:rPr lang="en-US" dirty="0"/>
              <a:t>Establish an environment conducive to student learning and test score improvement</a:t>
            </a:r>
          </a:p>
          <a:p>
            <a:pPr>
              <a:defRPr/>
            </a:pPr>
            <a:r>
              <a:rPr lang="en-US" dirty="0"/>
              <a:t>Require training for all participants with similar information and format at all training sessions</a:t>
            </a:r>
          </a:p>
          <a:p>
            <a:pPr>
              <a:defRPr/>
            </a:pPr>
            <a:r>
              <a:rPr lang="en-US" dirty="0"/>
              <a:t>Require available staff to monitor during testing</a:t>
            </a:r>
          </a:p>
          <a:p>
            <a:pPr>
              <a:defRPr/>
            </a:pPr>
            <a:r>
              <a:rPr lang="en-US" dirty="0"/>
              <a:t>Test security is paramount </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defRPr/>
            </a:pPr>
            <a:fld id="{58734678-7643-4A95-968A-E069BE9C4CDE}" type="slidenum">
              <a:rPr lang="en-US" altLang="en-US" sz="1200" smtClean="0"/>
              <a:pPr>
                <a:spcBef>
                  <a:spcPct val="0"/>
                </a:spcBef>
                <a:buClrTx/>
                <a:buSzTx/>
                <a:buFontTx/>
                <a:buNone/>
                <a:defRPr/>
              </a:pPr>
              <a:t>75</a:t>
            </a:fld>
            <a:endParaRPr lang="en-US" altLang="en-US"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Lessons Learned</a:t>
            </a:r>
          </a:p>
        </p:txBody>
      </p:sp>
      <p:sp>
        <p:nvSpPr>
          <p:cNvPr id="3" name="Content Placeholder 2"/>
          <p:cNvSpPr>
            <a:spLocks noGrp="1"/>
          </p:cNvSpPr>
          <p:nvPr>
            <p:ph idx="1"/>
          </p:nvPr>
        </p:nvSpPr>
        <p:spPr>
          <a:xfrm>
            <a:off x="457200" y="1371600"/>
            <a:ext cx="8229600" cy="5334000"/>
          </a:xfrm>
        </p:spPr>
        <p:txBody>
          <a:bodyPr/>
          <a:lstStyle/>
          <a:p>
            <a:pPr>
              <a:defRPr/>
            </a:pPr>
            <a:r>
              <a:rPr lang="en-US"/>
              <a:t>Investigate all allegations and complaints thoroughly - consider involvement of outside investigators</a:t>
            </a:r>
          </a:p>
          <a:p>
            <a:pPr>
              <a:defRPr/>
            </a:pPr>
            <a:r>
              <a:rPr lang="en-US"/>
              <a:t>Large increases in student test scores are a red flag</a:t>
            </a:r>
          </a:p>
          <a:p>
            <a:pPr>
              <a:defRPr/>
            </a:pPr>
            <a:r>
              <a:rPr lang="en-US"/>
              <a:t>Having knowledge of testing violations and failing to report jeopardizes teaching certificate</a:t>
            </a:r>
          </a:p>
          <a:p>
            <a:pPr>
              <a:defRPr/>
            </a:pPr>
            <a:r>
              <a:rPr lang="en-US"/>
              <a:t>Superintendents, Principals, and Test Coordinators are ultimately responsible </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defRPr/>
            </a:pPr>
            <a:fld id="{6811D1B1-3EBB-4DF7-8259-F760E2416C46}" type="slidenum">
              <a:rPr lang="en-US" altLang="en-US" sz="1200" smtClean="0"/>
              <a:pPr>
                <a:spcBef>
                  <a:spcPct val="0"/>
                </a:spcBef>
                <a:buClrTx/>
                <a:buSzTx/>
                <a:buFontTx/>
                <a:buNone/>
                <a:defRPr/>
              </a:pPr>
              <a:t>76</a:t>
            </a:fld>
            <a:endParaRPr lang="en-US" altLang="en-US"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PSC</a:t>
            </a:r>
          </a:p>
        </p:txBody>
      </p:sp>
      <p:sp>
        <p:nvSpPr>
          <p:cNvPr id="3" name="Content Placeholder 2"/>
          <p:cNvSpPr>
            <a:spLocks noGrp="1"/>
          </p:cNvSpPr>
          <p:nvPr>
            <p:ph idx="1"/>
          </p:nvPr>
        </p:nvSpPr>
        <p:spPr>
          <a:xfrm>
            <a:off x="457200" y="1600200"/>
            <a:ext cx="8229600" cy="5029200"/>
          </a:xfrm>
        </p:spPr>
        <p:txBody>
          <a:bodyPr/>
          <a:lstStyle/>
          <a:p>
            <a:pPr>
              <a:defRPr/>
            </a:pPr>
            <a:r>
              <a:rPr lang="en-US" sz="3600" dirty="0"/>
              <a:t>Any resident of Georgia can submit a complaint against any educator. The PSC requires complaints to be written and signed with contact information. </a:t>
            </a:r>
          </a:p>
          <a:p>
            <a:pPr>
              <a:defRPr/>
            </a:pPr>
            <a:r>
              <a:rPr lang="en-US" sz="3600" dirty="0"/>
              <a:t>The PSC deals with approximately 250+ ethics issues each month</a:t>
            </a:r>
          </a:p>
          <a:p>
            <a:pPr>
              <a:defRPr/>
            </a:pPr>
            <a:r>
              <a:rPr lang="en-US" sz="3600" dirty="0"/>
              <a:t>Between 45 - 50 educators are sanctioned each month</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defRPr/>
            </a:pPr>
            <a:fld id="{289D79AD-4369-4DDA-8617-1AFF1F14F8F2}" type="slidenum">
              <a:rPr lang="en-US" altLang="en-US" sz="1200" smtClean="0"/>
              <a:pPr>
                <a:spcBef>
                  <a:spcPct val="0"/>
                </a:spcBef>
                <a:buClrTx/>
                <a:buSzTx/>
                <a:buFontTx/>
                <a:buNone/>
                <a:defRPr/>
              </a:pPr>
              <a:t>77</a:t>
            </a:fld>
            <a:endParaRPr lang="en-US" altLang="en-US"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8738" name="Rectangle 2"/>
          <p:cNvSpPr>
            <a:spLocks noGrp="1" noChangeArrowheads="1"/>
          </p:cNvSpPr>
          <p:nvPr>
            <p:ph type="title" idx="4294967295"/>
          </p:nvPr>
        </p:nvSpPr>
        <p:spPr/>
        <p:txBody>
          <a:bodyPr/>
          <a:lstStyle/>
          <a:p>
            <a:pPr eaLnBrk="1" hangingPunct="1">
              <a:defRPr/>
            </a:pPr>
            <a:r>
              <a:rPr lang="en-US" b="1">
                <a:solidFill>
                  <a:srgbClr val="FFFF00"/>
                </a:solidFill>
              </a:rPr>
              <a:t>Enforcing Sanctions</a:t>
            </a:r>
          </a:p>
        </p:txBody>
      </p:sp>
      <p:sp>
        <p:nvSpPr>
          <p:cNvPr id="3828739" name="Rectangle 3"/>
          <p:cNvSpPr>
            <a:spLocks noGrp="1" noChangeArrowheads="1"/>
          </p:cNvSpPr>
          <p:nvPr>
            <p:ph type="body" idx="4294967295"/>
          </p:nvPr>
        </p:nvSpPr>
        <p:spPr>
          <a:xfrm>
            <a:off x="685800" y="1371600"/>
            <a:ext cx="7848600" cy="4953000"/>
          </a:xfrm>
        </p:spPr>
        <p:txBody>
          <a:bodyPr/>
          <a:lstStyle/>
          <a:p>
            <a:pPr marL="0" indent="0" algn="ctr" eaLnBrk="1" hangingPunct="1">
              <a:lnSpc>
                <a:spcPct val="90000"/>
              </a:lnSpc>
              <a:buFont typeface="Wingdings" panose="05000000000000000000" pitchFamily="2" charset="2"/>
              <a:buNone/>
              <a:defRPr/>
            </a:pPr>
            <a:r>
              <a:rPr lang="en-US" b="1"/>
              <a:t>The superintendent and the superintendent’s designee for certification shall be responsible for assuring that an individual whose certificate has been revoked, denied, or suspended is not employed or serving in any capacity in their district.  Both the superintendent and the superintendent’s designee must hold GAPSC certification.</a:t>
            </a:r>
            <a:r>
              <a:rPr lang="en-US"/>
              <a:t>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152400"/>
            <a:ext cx="8229600" cy="563563"/>
          </a:xfrm>
        </p:spPr>
        <p:txBody>
          <a:bodyPr>
            <a:normAutofit fontScale="90000"/>
          </a:bodyPr>
          <a:lstStyle/>
          <a:p>
            <a:pPr>
              <a:defRPr/>
            </a:pPr>
            <a:r>
              <a:rPr lang="en-US" altLang="en-US" sz="3600" b="1" dirty="0">
                <a:solidFill>
                  <a:srgbClr val="FFFF00"/>
                </a:solidFill>
                <a:effectLst/>
              </a:rPr>
              <a:t>Revocation and Denials </a:t>
            </a:r>
          </a:p>
        </p:txBody>
      </p:sp>
      <p:sp>
        <p:nvSpPr>
          <p:cNvPr id="197635" name="Rectangle 3"/>
          <p:cNvSpPr>
            <a:spLocks noGrp="1" noChangeArrowheads="1"/>
          </p:cNvSpPr>
          <p:nvPr>
            <p:ph type="body" idx="1"/>
          </p:nvPr>
        </p:nvSpPr>
        <p:spPr>
          <a:xfrm>
            <a:off x="685800" y="838200"/>
            <a:ext cx="8001000" cy="6248400"/>
          </a:xfrm>
        </p:spPr>
        <p:txBody>
          <a:bodyPr>
            <a:normAutofit lnSpcReduction="10000"/>
          </a:bodyPr>
          <a:lstStyle/>
          <a:p>
            <a:pPr>
              <a:lnSpc>
                <a:spcPct val="80000"/>
              </a:lnSpc>
              <a:buFont typeface="Wingdings" panose="05000000000000000000" pitchFamily="2" charset="2"/>
              <a:buNone/>
              <a:tabLst>
                <a:tab pos="2235200" algn="l"/>
                <a:tab pos="3771900" algn="l"/>
                <a:tab pos="5370513" algn="l"/>
                <a:tab pos="7543800" algn="r"/>
              </a:tabLst>
              <a:defRPr/>
            </a:pPr>
            <a:r>
              <a:rPr lang="en-US" sz="2000" dirty="0"/>
              <a:t>   </a:t>
            </a:r>
            <a:r>
              <a:rPr lang="en-US" sz="2000" b="1" dirty="0"/>
              <a:t>Year                Denied      Revoked      Voluntary         Total	                	               	               Surrender</a:t>
            </a:r>
          </a:p>
          <a:p>
            <a:pPr>
              <a:lnSpc>
                <a:spcPct val="80000"/>
              </a:lnSpc>
              <a:buFont typeface="Wingdings" panose="05000000000000000000" pitchFamily="2" charset="2"/>
              <a:buNone/>
              <a:tabLst>
                <a:tab pos="2235200" algn="l"/>
                <a:tab pos="3771900" algn="l"/>
                <a:tab pos="5370513" algn="l"/>
                <a:tab pos="7543800" algn="r"/>
              </a:tabLst>
              <a:defRPr/>
            </a:pPr>
            <a:endParaRPr lang="en-US" sz="2800" b="1" dirty="0"/>
          </a:p>
          <a:p>
            <a:pPr>
              <a:lnSpc>
                <a:spcPct val="80000"/>
              </a:lnSpc>
              <a:buFont typeface="Wingdings" panose="05000000000000000000" pitchFamily="2" charset="2"/>
              <a:buNone/>
              <a:tabLst>
                <a:tab pos="2235200" algn="l"/>
                <a:tab pos="3771900" algn="l"/>
                <a:tab pos="5370513" algn="l"/>
                <a:tab pos="7543800" algn="r"/>
              </a:tabLst>
              <a:defRPr/>
            </a:pPr>
            <a:r>
              <a:rPr lang="en-US" sz="2800" b="1" dirty="0"/>
              <a:t>FY 2008	33	54	16	103</a:t>
            </a:r>
          </a:p>
          <a:p>
            <a:pPr>
              <a:lnSpc>
                <a:spcPct val="80000"/>
              </a:lnSpc>
              <a:buFont typeface="Wingdings" panose="05000000000000000000" pitchFamily="2" charset="2"/>
              <a:buNone/>
              <a:tabLst>
                <a:tab pos="2235200" algn="l"/>
                <a:tab pos="3771900" algn="l"/>
                <a:tab pos="5370513" algn="l"/>
                <a:tab pos="7543800" algn="r"/>
              </a:tabLst>
              <a:defRPr/>
            </a:pPr>
            <a:r>
              <a:rPr lang="en-US" sz="2800" b="1" dirty="0"/>
              <a:t>FY 2009	25	71	27	123</a:t>
            </a:r>
          </a:p>
          <a:p>
            <a:pPr>
              <a:lnSpc>
                <a:spcPct val="80000"/>
              </a:lnSpc>
              <a:buFont typeface="Wingdings" panose="05000000000000000000" pitchFamily="2" charset="2"/>
              <a:buNone/>
              <a:tabLst>
                <a:tab pos="2235200" algn="l"/>
                <a:tab pos="3771900" algn="l"/>
                <a:tab pos="5370513" algn="l"/>
                <a:tab pos="7543800" algn="r"/>
              </a:tabLst>
              <a:defRPr/>
            </a:pPr>
            <a:r>
              <a:rPr lang="en-US" sz="2800" b="1" dirty="0"/>
              <a:t>FY 2010	13	67	28	108</a:t>
            </a:r>
          </a:p>
          <a:p>
            <a:pPr>
              <a:lnSpc>
                <a:spcPct val="80000"/>
              </a:lnSpc>
              <a:buFont typeface="Wingdings" panose="05000000000000000000" pitchFamily="2" charset="2"/>
              <a:buNone/>
              <a:tabLst>
                <a:tab pos="2235200" algn="l"/>
                <a:tab pos="3771900" algn="l"/>
                <a:tab pos="5370513" algn="l"/>
                <a:tab pos="7543800" algn="r"/>
              </a:tabLst>
              <a:defRPr/>
            </a:pPr>
            <a:r>
              <a:rPr lang="en-US" sz="2800" b="1" dirty="0"/>
              <a:t>FY 2011	18	58	20	96</a:t>
            </a:r>
          </a:p>
          <a:p>
            <a:pPr>
              <a:lnSpc>
                <a:spcPct val="80000"/>
              </a:lnSpc>
              <a:buFont typeface="Wingdings" panose="05000000000000000000" pitchFamily="2" charset="2"/>
              <a:buNone/>
              <a:tabLst>
                <a:tab pos="2235200" algn="l"/>
                <a:tab pos="3771900" algn="l"/>
                <a:tab pos="5370513" algn="l"/>
                <a:tab pos="7543800" algn="r"/>
              </a:tabLst>
              <a:defRPr/>
            </a:pPr>
            <a:r>
              <a:rPr lang="en-US" sz="2800" b="1" dirty="0"/>
              <a:t>FY 2012	18	92	25	135</a:t>
            </a:r>
          </a:p>
          <a:p>
            <a:pPr>
              <a:lnSpc>
                <a:spcPct val="80000"/>
              </a:lnSpc>
              <a:buFont typeface="Wingdings" panose="05000000000000000000" pitchFamily="2" charset="2"/>
              <a:buNone/>
              <a:tabLst>
                <a:tab pos="2235200" algn="l"/>
                <a:tab pos="3771900" algn="l"/>
                <a:tab pos="5370513" algn="l"/>
                <a:tab pos="7543800" algn="r"/>
              </a:tabLst>
              <a:defRPr/>
            </a:pPr>
            <a:r>
              <a:rPr lang="en-US" sz="2800" b="1" dirty="0"/>
              <a:t>FY 2013	14	86	28	128</a:t>
            </a:r>
          </a:p>
          <a:p>
            <a:pPr>
              <a:lnSpc>
                <a:spcPct val="80000"/>
              </a:lnSpc>
              <a:buFont typeface="Wingdings" panose="05000000000000000000" pitchFamily="2" charset="2"/>
              <a:buNone/>
              <a:tabLst>
                <a:tab pos="2235200" algn="l"/>
                <a:tab pos="3771900" algn="l"/>
                <a:tab pos="5370513" algn="l"/>
                <a:tab pos="7543800" algn="r"/>
              </a:tabLst>
              <a:defRPr/>
            </a:pPr>
            <a:r>
              <a:rPr lang="en-US" sz="2800" b="1" dirty="0"/>
              <a:t>FY 2014	18	99	26	143</a:t>
            </a:r>
          </a:p>
          <a:p>
            <a:pPr>
              <a:lnSpc>
                <a:spcPct val="80000"/>
              </a:lnSpc>
              <a:buFont typeface="Wingdings" panose="05000000000000000000" pitchFamily="2" charset="2"/>
              <a:buNone/>
              <a:tabLst>
                <a:tab pos="2235200" algn="l"/>
                <a:tab pos="3771900" algn="l"/>
                <a:tab pos="5370513" algn="l"/>
                <a:tab pos="7543800" algn="r"/>
              </a:tabLst>
              <a:defRPr/>
            </a:pPr>
            <a:r>
              <a:rPr lang="en-US" sz="2800" b="1" dirty="0"/>
              <a:t>FY 2015	26	81	29	136</a:t>
            </a:r>
          </a:p>
          <a:p>
            <a:pPr>
              <a:lnSpc>
                <a:spcPct val="80000"/>
              </a:lnSpc>
              <a:buFont typeface="Wingdings" panose="05000000000000000000" pitchFamily="2" charset="2"/>
              <a:buNone/>
              <a:tabLst>
                <a:tab pos="2235200" algn="l"/>
                <a:tab pos="3771900" algn="l"/>
                <a:tab pos="5370513" algn="l"/>
                <a:tab pos="7543800" algn="r"/>
              </a:tabLst>
              <a:defRPr/>
            </a:pPr>
            <a:r>
              <a:rPr lang="en-US" sz="2800" b="1" dirty="0"/>
              <a:t>FY 2016	56	86	24          166 </a:t>
            </a:r>
          </a:p>
          <a:p>
            <a:pPr>
              <a:lnSpc>
                <a:spcPct val="80000"/>
              </a:lnSpc>
              <a:buFont typeface="Wingdings" panose="05000000000000000000" pitchFamily="2" charset="2"/>
              <a:buNone/>
              <a:tabLst>
                <a:tab pos="2235200" algn="l"/>
                <a:tab pos="3771900" algn="l"/>
                <a:tab pos="5370513" algn="l"/>
                <a:tab pos="7543800" algn="r"/>
              </a:tabLst>
              <a:defRPr/>
            </a:pPr>
            <a:r>
              <a:rPr lang="en-US" sz="2800" b="1" dirty="0"/>
              <a:t>FY 2017	20	101	37	158  </a:t>
            </a:r>
          </a:p>
          <a:p>
            <a:pPr>
              <a:lnSpc>
                <a:spcPct val="80000"/>
              </a:lnSpc>
              <a:buFont typeface="Wingdings" panose="05000000000000000000" pitchFamily="2" charset="2"/>
              <a:buNone/>
              <a:tabLst>
                <a:tab pos="2235200" algn="l"/>
                <a:tab pos="3771900" algn="l"/>
                <a:tab pos="5370513" algn="l"/>
                <a:tab pos="7543800" algn="r"/>
              </a:tabLst>
              <a:defRPr/>
            </a:pPr>
            <a:r>
              <a:rPr lang="en-US" sz="2800" b="1" dirty="0"/>
              <a:t>FY 2018	30	179	29	238</a:t>
            </a:r>
          </a:p>
          <a:p>
            <a:pPr>
              <a:lnSpc>
                <a:spcPct val="80000"/>
              </a:lnSpc>
              <a:buFont typeface="Wingdings" panose="05000000000000000000" pitchFamily="2" charset="2"/>
              <a:buNone/>
              <a:tabLst>
                <a:tab pos="2235200" algn="l"/>
                <a:tab pos="3771900" algn="l"/>
                <a:tab pos="5370513" algn="l"/>
                <a:tab pos="7543800" algn="r"/>
              </a:tabLst>
              <a:defRPr/>
            </a:pPr>
            <a:r>
              <a:rPr lang="en-US" sz="2800" b="1" dirty="0"/>
              <a:t>FY 2019	26	134	32	192</a:t>
            </a:r>
          </a:p>
          <a:p>
            <a:pPr>
              <a:lnSpc>
                <a:spcPct val="80000"/>
              </a:lnSpc>
              <a:buFont typeface="Wingdings" panose="05000000000000000000" pitchFamily="2" charset="2"/>
              <a:buNone/>
              <a:tabLst>
                <a:tab pos="2235200" algn="l"/>
                <a:tab pos="3771900" algn="l"/>
                <a:tab pos="5370513" algn="l"/>
                <a:tab pos="7543800" algn="r"/>
              </a:tabLst>
              <a:defRPr/>
            </a:pPr>
            <a:r>
              <a:rPr lang="en-US" sz="2800" b="1" dirty="0"/>
              <a:t>FY 2020	28	97	35	160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Teachers on Commission</a:t>
            </a:r>
          </a:p>
        </p:txBody>
      </p:sp>
      <p:sp>
        <p:nvSpPr>
          <p:cNvPr id="3" name="Content Placeholder 2"/>
          <p:cNvSpPr>
            <a:spLocks noGrp="1"/>
          </p:cNvSpPr>
          <p:nvPr>
            <p:ph idx="1"/>
          </p:nvPr>
        </p:nvSpPr>
        <p:spPr>
          <a:xfrm>
            <a:off x="457200" y="1371600"/>
            <a:ext cx="8229600" cy="5334000"/>
          </a:xfrm>
        </p:spPr>
        <p:txBody>
          <a:bodyPr/>
          <a:lstStyle/>
          <a:p>
            <a:pPr>
              <a:defRPr/>
            </a:pPr>
            <a:r>
              <a:rPr lang="en-US" dirty="0"/>
              <a:t>Jeanine Bunn-Henry County</a:t>
            </a:r>
          </a:p>
          <a:p>
            <a:pPr>
              <a:defRPr/>
            </a:pPr>
            <a:r>
              <a:rPr lang="en-US" dirty="0"/>
              <a:t>Barbara Ellingson-White County</a:t>
            </a:r>
          </a:p>
          <a:p>
            <a:pPr>
              <a:defRPr/>
            </a:pPr>
            <a:r>
              <a:rPr lang="en-US" dirty="0"/>
              <a:t>Derek </a:t>
            </a:r>
            <a:r>
              <a:rPr lang="en-US" dirty="0" err="1"/>
              <a:t>Easterling</a:t>
            </a:r>
            <a:r>
              <a:rPr lang="en-US" dirty="0"/>
              <a:t>-Cobb County </a:t>
            </a:r>
          </a:p>
          <a:p>
            <a:pPr>
              <a:defRPr/>
            </a:pPr>
            <a:r>
              <a:rPr lang="en-US" dirty="0"/>
              <a:t>Jordan Frobos-Gainesville City</a:t>
            </a:r>
          </a:p>
          <a:p>
            <a:pPr>
              <a:defRPr/>
            </a:pPr>
            <a:r>
              <a:rPr lang="en-US" dirty="0"/>
              <a:t>Teri Schneider-Forsyth County</a:t>
            </a:r>
          </a:p>
          <a:p>
            <a:pPr>
              <a:defRPr/>
            </a:pPr>
            <a:r>
              <a:rPr lang="en-US" dirty="0"/>
              <a:t>Brandon Seigler-Private School</a:t>
            </a:r>
          </a:p>
          <a:p>
            <a:pPr>
              <a:defRPr/>
            </a:pPr>
            <a:r>
              <a:rPr lang="en-US" dirty="0"/>
              <a:t>Brian </a:t>
            </a:r>
            <a:r>
              <a:rPr lang="en-US" dirty="0" err="1"/>
              <a:t>Sirmans</a:t>
            </a:r>
            <a:r>
              <a:rPr lang="en-US" dirty="0"/>
              <a:t>-Lanier County </a:t>
            </a:r>
          </a:p>
          <a:p>
            <a:pPr>
              <a:defRPr/>
            </a:pPr>
            <a:r>
              <a:rPr lang="en-US" dirty="0"/>
              <a:t>Beth Townsend-Cherokee County</a:t>
            </a:r>
          </a:p>
          <a:p>
            <a:pPr>
              <a:defRPr/>
            </a:pPr>
            <a:r>
              <a:rPr lang="en-US" dirty="0"/>
              <a:t>Jennifer Sheffield-Wade -Lumpkin County</a:t>
            </a:r>
          </a:p>
          <a:p>
            <a:pPr>
              <a:defRPr/>
            </a:pPr>
            <a:endParaRPr lang="en-US" dirty="0"/>
          </a:p>
          <a:p>
            <a:pPr>
              <a:defRPr/>
            </a:pPr>
            <a:endParaRPr lang="en-US" dirty="0"/>
          </a:p>
        </p:txBody>
      </p:sp>
      <p:sp>
        <p:nvSpPr>
          <p:cNvPr id="4" name="Slide Number Placeholder 3"/>
          <p:cNvSpPr>
            <a:spLocks noGrp="1"/>
          </p:cNvSpPr>
          <p:nvPr>
            <p:ph type="sldNum" sz="quarter" idx="12"/>
          </p:nvPr>
        </p:nvSpPr>
        <p:spPr/>
        <p:txBody>
          <a:bodyPr/>
          <a:lstStyle>
            <a:lvl1pPr>
              <a:defRPr sz="8000">
                <a:solidFill>
                  <a:schemeClr val="tx1"/>
                </a:solidFill>
                <a:latin typeface="Tahoma" panose="020B0604030504040204" pitchFamily="34" charset="0"/>
              </a:defRPr>
            </a:lvl1pPr>
            <a:lvl2pPr marL="742950" indent="-285750">
              <a:defRPr sz="8000">
                <a:solidFill>
                  <a:schemeClr val="tx1"/>
                </a:solidFill>
                <a:latin typeface="Tahoma" panose="020B0604030504040204" pitchFamily="34" charset="0"/>
              </a:defRPr>
            </a:lvl2pPr>
            <a:lvl3pPr marL="1143000" indent="-228600">
              <a:defRPr sz="8000">
                <a:solidFill>
                  <a:schemeClr val="tx1"/>
                </a:solidFill>
                <a:latin typeface="Tahoma" panose="020B0604030504040204" pitchFamily="34" charset="0"/>
              </a:defRPr>
            </a:lvl3pPr>
            <a:lvl4pPr marL="1600200" indent="-228600">
              <a:defRPr sz="8000">
                <a:solidFill>
                  <a:schemeClr val="tx1"/>
                </a:solidFill>
                <a:latin typeface="Tahoma" panose="020B0604030504040204" pitchFamily="34" charset="0"/>
              </a:defRPr>
            </a:lvl4pPr>
            <a:lvl5pPr marL="2057400" indent="-228600">
              <a:defRPr sz="8000">
                <a:solidFill>
                  <a:schemeClr val="tx1"/>
                </a:solidFill>
                <a:latin typeface="Tahoma" panose="020B0604030504040204" pitchFamily="34" charset="0"/>
              </a:defRPr>
            </a:lvl5pPr>
            <a:lvl6pPr marL="2514600" indent="-228600" algn="ctr" eaLnBrk="0" fontAlgn="base" hangingPunct="0">
              <a:spcBef>
                <a:spcPct val="0"/>
              </a:spcBef>
              <a:spcAft>
                <a:spcPct val="0"/>
              </a:spcAft>
              <a:defRPr sz="8000">
                <a:solidFill>
                  <a:schemeClr val="tx1"/>
                </a:solidFill>
                <a:latin typeface="Tahoma" panose="020B0604030504040204" pitchFamily="34" charset="0"/>
              </a:defRPr>
            </a:lvl6pPr>
            <a:lvl7pPr marL="2971800" indent="-228600" algn="ctr" eaLnBrk="0" fontAlgn="base" hangingPunct="0">
              <a:spcBef>
                <a:spcPct val="0"/>
              </a:spcBef>
              <a:spcAft>
                <a:spcPct val="0"/>
              </a:spcAft>
              <a:defRPr sz="8000">
                <a:solidFill>
                  <a:schemeClr val="tx1"/>
                </a:solidFill>
                <a:latin typeface="Tahoma" panose="020B0604030504040204" pitchFamily="34" charset="0"/>
              </a:defRPr>
            </a:lvl7pPr>
            <a:lvl8pPr marL="3429000" indent="-228600" algn="ctr" eaLnBrk="0" fontAlgn="base" hangingPunct="0">
              <a:spcBef>
                <a:spcPct val="0"/>
              </a:spcBef>
              <a:spcAft>
                <a:spcPct val="0"/>
              </a:spcAft>
              <a:defRPr sz="8000">
                <a:solidFill>
                  <a:schemeClr val="tx1"/>
                </a:solidFill>
                <a:latin typeface="Tahoma" panose="020B0604030504040204" pitchFamily="34" charset="0"/>
              </a:defRPr>
            </a:lvl8pPr>
            <a:lvl9pPr marL="3886200" indent="-228600" algn="ctr" eaLnBrk="0" fontAlgn="base" hangingPunct="0">
              <a:spcBef>
                <a:spcPct val="0"/>
              </a:spcBef>
              <a:spcAft>
                <a:spcPct val="0"/>
              </a:spcAft>
              <a:defRPr sz="8000">
                <a:solidFill>
                  <a:schemeClr val="tx1"/>
                </a:solidFill>
                <a:latin typeface="Tahoma" panose="020B0604030504040204" pitchFamily="34" charset="0"/>
              </a:defRPr>
            </a:lvl9pPr>
          </a:lstStyle>
          <a:p>
            <a:pPr>
              <a:defRPr/>
            </a:pPr>
            <a:fld id="{1DF73B7B-8FC4-4258-8D93-DB917756FB4E}" type="slidenum">
              <a:rPr lang="en-US" altLang="en-US" sz="1200" smtClean="0"/>
              <a:pPr>
                <a:defRPr/>
              </a:pPr>
              <a:t>8</a:t>
            </a:fld>
            <a:endParaRPr lang="en-US" altLang="en-US"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Sanctions-June 2020-</a:t>
            </a:r>
            <a:br>
              <a:rPr lang="en-US" dirty="0"/>
            </a:br>
            <a:r>
              <a:rPr lang="en-US" dirty="0"/>
              <a:t>June 2021</a:t>
            </a:r>
          </a:p>
        </p:txBody>
      </p:sp>
      <p:sp>
        <p:nvSpPr>
          <p:cNvPr id="3" name="Content Placeholder 2"/>
          <p:cNvSpPr>
            <a:spLocks noGrp="1"/>
          </p:cNvSpPr>
          <p:nvPr>
            <p:ph idx="1"/>
          </p:nvPr>
        </p:nvSpPr>
        <p:spPr>
          <a:xfrm>
            <a:off x="457200" y="1600200"/>
            <a:ext cx="8229600" cy="5105400"/>
          </a:xfrm>
        </p:spPr>
        <p:txBody>
          <a:bodyPr/>
          <a:lstStyle/>
          <a:p>
            <a:pPr>
              <a:defRPr/>
            </a:pPr>
            <a:r>
              <a:rPr lang="en-US" dirty="0"/>
              <a:t>Legal compliance - 36</a:t>
            </a:r>
          </a:p>
          <a:p>
            <a:pPr>
              <a:defRPr/>
            </a:pPr>
            <a:r>
              <a:rPr lang="en-US" dirty="0"/>
              <a:t>Conduct with Students - 105</a:t>
            </a:r>
          </a:p>
          <a:p>
            <a:pPr>
              <a:defRPr/>
            </a:pPr>
            <a:r>
              <a:rPr lang="en-US" dirty="0"/>
              <a:t>Alcohol and Drugs - 32</a:t>
            </a:r>
          </a:p>
          <a:p>
            <a:pPr>
              <a:defRPr/>
            </a:pPr>
            <a:r>
              <a:rPr lang="en-US" dirty="0"/>
              <a:t>Honesty - 87</a:t>
            </a:r>
          </a:p>
          <a:p>
            <a:pPr>
              <a:defRPr/>
            </a:pPr>
            <a:r>
              <a:rPr lang="en-US" dirty="0"/>
              <a:t>Public Funds and Property - 17</a:t>
            </a:r>
          </a:p>
          <a:p>
            <a:pPr>
              <a:defRPr/>
            </a:pPr>
            <a:r>
              <a:rPr lang="en-US" dirty="0"/>
              <a:t>Remunerative Conduct - 5</a:t>
            </a:r>
          </a:p>
          <a:p>
            <a:pPr>
              <a:defRPr/>
            </a:pPr>
            <a:r>
              <a:rPr lang="en-US" dirty="0"/>
              <a:t>Confidential Information - 4</a:t>
            </a:r>
          </a:p>
          <a:p>
            <a:pPr>
              <a:defRPr/>
            </a:pPr>
            <a:endParaRPr lang="en-US" dirty="0"/>
          </a:p>
        </p:txBody>
      </p:sp>
      <p:sp>
        <p:nvSpPr>
          <p:cNvPr id="4" name="Slide Number Placeholder 3"/>
          <p:cNvSpPr>
            <a:spLocks noGrp="1"/>
          </p:cNvSpPr>
          <p:nvPr>
            <p:ph type="sldNum" sz="quarter" idx="12"/>
          </p:nvPr>
        </p:nvSpPr>
        <p:spPr/>
        <p:txBody>
          <a:bodyPr/>
          <a:lstStyle>
            <a:lvl1pPr>
              <a:defRPr sz="8000">
                <a:solidFill>
                  <a:schemeClr val="tx1"/>
                </a:solidFill>
                <a:latin typeface="Tahoma" panose="020B0604030504040204" pitchFamily="34" charset="0"/>
              </a:defRPr>
            </a:lvl1pPr>
            <a:lvl2pPr marL="742950" indent="-285750">
              <a:defRPr sz="8000">
                <a:solidFill>
                  <a:schemeClr val="tx1"/>
                </a:solidFill>
                <a:latin typeface="Tahoma" panose="020B0604030504040204" pitchFamily="34" charset="0"/>
              </a:defRPr>
            </a:lvl2pPr>
            <a:lvl3pPr marL="1143000" indent="-228600">
              <a:defRPr sz="8000">
                <a:solidFill>
                  <a:schemeClr val="tx1"/>
                </a:solidFill>
                <a:latin typeface="Tahoma" panose="020B0604030504040204" pitchFamily="34" charset="0"/>
              </a:defRPr>
            </a:lvl3pPr>
            <a:lvl4pPr marL="1600200" indent="-228600">
              <a:defRPr sz="8000">
                <a:solidFill>
                  <a:schemeClr val="tx1"/>
                </a:solidFill>
                <a:latin typeface="Tahoma" panose="020B0604030504040204" pitchFamily="34" charset="0"/>
              </a:defRPr>
            </a:lvl4pPr>
            <a:lvl5pPr marL="2057400" indent="-228600">
              <a:defRPr sz="8000">
                <a:solidFill>
                  <a:schemeClr val="tx1"/>
                </a:solidFill>
                <a:latin typeface="Tahoma" panose="020B0604030504040204" pitchFamily="34" charset="0"/>
              </a:defRPr>
            </a:lvl5pPr>
            <a:lvl6pPr marL="2514600" indent="-228600" algn="ctr" eaLnBrk="0" fontAlgn="base" hangingPunct="0">
              <a:spcBef>
                <a:spcPct val="0"/>
              </a:spcBef>
              <a:spcAft>
                <a:spcPct val="0"/>
              </a:spcAft>
              <a:defRPr sz="8000">
                <a:solidFill>
                  <a:schemeClr val="tx1"/>
                </a:solidFill>
                <a:latin typeface="Tahoma" panose="020B0604030504040204" pitchFamily="34" charset="0"/>
              </a:defRPr>
            </a:lvl6pPr>
            <a:lvl7pPr marL="2971800" indent="-228600" algn="ctr" eaLnBrk="0" fontAlgn="base" hangingPunct="0">
              <a:spcBef>
                <a:spcPct val="0"/>
              </a:spcBef>
              <a:spcAft>
                <a:spcPct val="0"/>
              </a:spcAft>
              <a:defRPr sz="8000">
                <a:solidFill>
                  <a:schemeClr val="tx1"/>
                </a:solidFill>
                <a:latin typeface="Tahoma" panose="020B0604030504040204" pitchFamily="34" charset="0"/>
              </a:defRPr>
            </a:lvl7pPr>
            <a:lvl8pPr marL="3429000" indent="-228600" algn="ctr" eaLnBrk="0" fontAlgn="base" hangingPunct="0">
              <a:spcBef>
                <a:spcPct val="0"/>
              </a:spcBef>
              <a:spcAft>
                <a:spcPct val="0"/>
              </a:spcAft>
              <a:defRPr sz="8000">
                <a:solidFill>
                  <a:schemeClr val="tx1"/>
                </a:solidFill>
                <a:latin typeface="Tahoma" panose="020B0604030504040204" pitchFamily="34" charset="0"/>
              </a:defRPr>
            </a:lvl8pPr>
            <a:lvl9pPr marL="3886200" indent="-228600" algn="ctr" eaLnBrk="0" fontAlgn="base" hangingPunct="0">
              <a:spcBef>
                <a:spcPct val="0"/>
              </a:spcBef>
              <a:spcAft>
                <a:spcPct val="0"/>
              </a:spcAft>
              <a:defRPr sz="8000">
                <a:solidFill>
                  <a:schemeClr val="tx1"/>
                </a:solidFill>
                <a:latin typeface="Tahoma" panose="020B0604030504040204" pitchFamily="34" charset="0"/>
              </a:defRPr>
            </a:lvl9pPr>
          </a:lstStyle>
          <a:p>
            <a:pPr>
              <a:defRPr/>
            </a:pPr>
            <a:fld id="{445977DD-6619-4FCC-AC0F-F59CD953B8E0}" type="slidenum">
              <a:rPr lang="en-US" altLang="en-US" sz="1200" smtClean="0"/>
              <a:pPr>
                <a:defRPr/>
              </a:pPr>
              <a:t>80</a:t>
            </a:fld>
            <a:endParaRPr lang="en-US" altLang="en-US"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Sanctions-June 2020-June 2021</a:t>
            </a:r>
          </a:p>
        </p:txBody>
      </p:sp>
      <p:sp>
        <p:nvSpPr>
          <p:cNvPr id="3" name="Content Placeholder 2"/>
          <p:cNvSpPr>
            <a:spLocks noGrp="1"/>
          </p:cNvSpPr>
          <p:nvPr>
            <p:ph idx="1"/>
          </p:nvPr>
        </p:nvSpPr>
        <p:spPr>
          <a:xfrm>
            <a:off x="381000" y="1600200"/>
            <a:ext cx="8229600" cy="4495800"/>
          </a:xfrm>
        </p:spPr>
        <p:txBody>
          <a:bodyPr/>
          <a:lstStyle/>
          <a:p>
            <a:pPr>
              <a:defRPr/>
            </a:pPr>
            <a:r>
              <a:rPr lang="en-US" dirty="0"/>
              <a:t>Required Reports - 18</a:t>
            </a:r>
          </a:p>
          <a:p>
            <a:pPr>
              <a:defRPr/>
            </a:pPr>
            <a:r>
              <a:rPr lang="en-US" dirty="0"/>
              <a:t>Professional Conduct - 111</a:t>
            </a:r>
          </a:p>
          <a:p>
            <a:pPr>
              <a:defRPr/>
            </a:pPr>
            <a:r>
              <a:rPr lang="en-US" dirty="0"/>
              <a:t>Testing – 10</a:t>
            </a:r>
          </a:p>
          <a:p>
            <a:pPr>
              <a:defRPr/>
            </a:pPr>
            <a:r>
              <a:rPr lang="en-US" dirty="0"/>
              <a:t>Other-28  (sanction of license in another state, from another licensing agency, other good and sufficient cause)</a:t>
            </a:r>
          </a:p>
          <a:p>
            <a:pPr>
              <a:defRPr/>
            </a:pPr>
            <a:r>
              <a:rPr lang="en-US" dirty="0"/>
              <a:t>Total – 453</a:t>
            </a:r>
          </a:p>
          <a:p>
            <a:pPr>
              <a:defRPr/>
            </a:pPr>
            <a:r>
              <a:rPr lang="en-US" dirty="0"/>
              <a:t>During Covid-35% decline in cases</a:t>
            </a:r>
          </a:p>
          <a:p>
            <a:pPr>
              <a:defRPr/>
            </a:pPr>
            <a:endParaRPr lang="en-US" dirty="0"/>
          </a:p>
        </p:txBody>
      </p:sp>
      <p:sp>
        <p:nvSpPr>
          <p:cNvPr id="4" name="Slide Number Placeholder 3"/>
          <p:cNvSpPr>
            <a:spLocks noGrp="1"/>
          </p:cNvSpPr>
          <p:nvPr>
            <p:ph type="sldNum" sz="quarter" idx="12"/>
          </p:nvPr>
        </p:nvSpPr>
        <p:spPr/>
        <p:txBody>
          <a:bodyPr/>
          <a:lstStyle>
            <a:lvl1pPr>
              <a:defRPr sz="8000">
                <a:solidFill>
                  <a:schemeClr val="tx1"/>
                </a:solidFill>
                <a:latin typeface="Tahoma" panose="020B0604030504040204" pitchFamily="34" charset="0"/>
              </a:defRPr>
            </a:lvl1pPr>
            <a:lvl2pPr marL="742950" indent="-285750">
              <a:defRPr sz="8000">
                <a:solidFill>
                  <a:schemeClr val="tx1"/>
                </a:solidFill>
                <a:latin typeface="Tahoma" panose="020B0604030504040204" pitchFamily="34" charset="0"/>
              </a:defRPr>
            </a:lvl2pPr>
            <a:lvl3pPr marL="1143000" indent="-228600">
              <a:defRPr sz="8000">
                <a:solidFill>
                  <a:schemeClr val="tx1"/>
                </a:solidFill>
                <a:latin typeface="Tahoma" panose="020B0604030504040204" pitchFamily="34" charset="0"/>
              </a:defRPr>
            </a:lvl3pPr>
            <a:lvl4pPr marL="1600200" indent="-228600">
              <a:defRPr sz="8000">
                <a:solidFill>
                  <a:schemeClr val="tx1"/>
                </a:solidFill>
                <a:latin typeface="Tahoma" panose="020B0604030504040204" pitchFamily="34" charset="0"/>
              </a:defRPr>
            </a:lvl4pPr>
            <a:lvl5pPr marL="2057400" indent="-228600">
              <a:defRPr sz="8000">
                <a:solidFill>
                  <a:schemeClr val="tx1"/>
                </a:solidFill>
                <a:latin typeface="Tahoma" panose="020B0604030504040204" pitchFamily="34" charset="0"/>
              </a:defRPr>
            </a:lvl5pPr>
            <a:lvl6pPr marL="2514600" indent="-228600" algn="ctr" eaLnBrk="0" fontAlgn="base" hangingPunct="0">
              <a:spcBef>
                <a:spcPct val="0"/>
              </a:spcBef>
              <a:spcAft>
                <a:spcPct val="0"/>
              </a:spcAft>
              <a:defRPr sz="8000">
                <a:solidFill>
                  <a:schemeClr val="tx1"/>
                </a:solidFill>
                <a:latin typeface="Tahoma" panose="020B0604030504040204" pitchFamily="34" charset="0"/>
              </a:defRPr>
            </a:lvl6pPr>
            <a:lvl7pPr marL="2971800" indent="-228600" algn="ctr" eaLnBrk="0" fontAlgn="base" hangingPunct="0">
              <a:spcBef>
                <a:spcPct val="0"/>
              </a:spcBef>
              <a:spcAft>
                <a:spcPct val="0"/>
              </a:spcAft>
              <a:defRPr sz="8000">
                <a:solidFill>
                  <a:schemeClr val="tx1"/>
                </a:solidFill>
                <a:latin typeface="Tahoma" panose="020B0604030504040204" pitchFamily="34" charset="0"/>
              </a:defRPr>
            </a:lvl7pPr>
            <a:lvl8pPr marL="3429000" indent="-228600" algn="ctr" eaLnBrk="0" fontAlgn="base" hangingPunct="0">
              <a:spcBef>
                <a:spcPct val="0"/>
              </a:spcBef>
              <a:spcAft>
                <a:spcPct val="0"/>
              </a:spcAft>
              <a:defRPr sz="8000">
                <a:solidFill>
                  <a:schemeClr val="tx1"/>
                </a:solidFill>
                <a:latin typeface="Tahoma" panose="020B0604030504040204" pitchFamily="34" charset="0"/>
              </a:defRPr>
            </a:lvl8pPr>
            <a:lvl9pPr marL="3886200" indent="-228600" algn="ctr" eaLnBrk="0" fontAlgn="base" hangingPunct="0">
              <a:spcBef>
                <a:spcPct val="0"/>
              </a:spcBef>
              <a:spcAft>
                <a:spcPct val="0"/>
              </a:spcAft>
              <a:defRPr sz="8000">
                <a:solidFill>
                  <a:schemeClr val="tx1"/>
                </a:solidFill>
                <a:latin typeface="Tahoma" panose="020B0604030504040204" pitchFamily="34" charset="0"/>
              </a:defRPr>
            </a:lvl9pPr>
          </a:lstStyle>
          <a:p>
            <a:pPr>
              <a:defRPr/>
            </a:pPr>
            <a:fld id="{691EBF8B-94F3-4740-A748-A425CF708EB2}" type="slidenum">
              <a:rPr lang="en-US" altLang="en-US" sz="1200" smtClean="0"/>
              <a:pPr>
                <a:defRPr/>
              </a:pPr>
              <a:t>81</a:t>
            </a:fld>
            <a:endParaRPr lang="en-US" altLang="en-US"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RESA Totals</a:t>
            </a:r>
          </a:p>
        </p:txBody>
      </p:sp>
      <p:sp>
        <p:nvSpPr>
          <p:cNvPr id="3" name="Text Placeholder 2"/>
          <p:cNvSpPr>
            <a:spLocks noGrp="1"/>
          </p:cNvSpPr>
          <p:nvPr>
            <p:ph type="body" idx="1"/>
          </p:nvPr>
        </p:nvSpPr>
        <p:spPr/>
        <p:txBody>
          <a:bodyPr/>
          <a:lstStyle/>
          <a:p>
            <a:pPr>
              <a:defRPr/>
            </a:pPr>
            <a:r>
              <a:rPr lang="en-US" dirty="0"/>
              <a:t>FY 2021	</a:t>
            </a:r>
          </a:p>
        </p:txBody>
      </p:sp>
      <p:sp>
        <p:nvSpPr>
          <p:cNvPr id="4" name="Content Placeholder 3"/>
          <p:cNvSpPr>
            <a:spLocks noGrp="1"/>
          </p:cNvSpPr>
          <p:nvPr>
            <p:ph sz="half" idx="2"/>
          </p:nvPr>
        </p:nvSpPr>
        <p:spPr/>
        <p:txBody>
          <a:bodyPr>
            <a:normAutofit lnSpcReduction="10000"/>
          </a:bodyPr>
          <a:lstStyle/>
          <a:p>
            <a:pPr>
              <a:defRPr/>
            </a:pPr>
            <a:r>
              <a:rPr lang="en-US" dirty="0"/>
              <a:t>CSRA-33</a:t>
            </a:r>
          </a:p>
          <a:p>
            <a:pPr>
              <a:defRPr/>
            </a:pPr>
            <a:r>
              <a:rPr lang="en-US" dirty="0"/>
              <a:t>Chattahoochee-38</a:t>
            </a:r>
          </a:p>
          <a:p>
            <a:pPr>
              <a:defRPr/>
            </a:pPr>
            <a:r>
              <a:rPr lang="en-US" dirty="0"/>
              <a:t>Coastal Plains-45</a:t>
            </a:r>
          </a:p>
          <a:p>
            <a:pPr>
              <a:defRPr/>
            </a:pPr>
            <a:r>
              <a:rPr lang="en-US" dirty="0"/>
              <a:t>First District-95</a:t>
            </a:r>
          </a:p>
          <a:p>
            <a:pPr>
              <a:defRPr/>
            </a:pPr>
            <a:r>
              <a:rPr lang="en-US" dirty="0"/>
              <a:t>Griffin-89</a:t>
            </a:r>
          </a:p>
          <a:p>
            <a:pPr>
              <a:defRPr/>
            </a:pPr>
            <a:r>
              <a:rPr lang="en-US" dirty="0"/>
              <a:t>Heart of Georgia-22</a:t>
            </a:r>
          </a:p>
          <a:p>
            <a:pPr>
              <a:defRPr/>
            </a:pPr>
            <a:r>
              <a:rPr lang="en-US" dirty="0"/>
              <a:t>Metro-316</a:t>
            </a:r>
          </a:p>
          <a:p>
            <a:pPr>
              <a:defRPr/>
            </a:pPr>
            <a:r>
              <a:rPr lang="en-US" dirty="0"/>
              <a:t>Middle Georgia-64</a:t>
            </a:r>
          </a:p>
          <a:p>
            <a:pPr>
              <a:defRPr/>
            </a:pPr>
            <a:r>
              <a:rPr lang="en-US" dirty="0"/>
              <a:t>North Georgia-22</a:t>
            </a:r>
          </a:p>
        </p:txBody>
      </p:sp>
      <p:sp>
        <p:nvSpPr>
          <p:cNvPr id="5" name="Text Placeholder 4"/>
          <p:cNvSpPr>
            <a:spLocks noGrp="1"/>
          </p:cNvSpPr>
          <p:nvPr>
            <p:ph type="body" sz="quarter" idx="3"/>
          </p:nvPr>
        </p:nvSpPr>
        <p:spPr/>
        <p:txBody>
          <a:bodyPr/>
          <a:lstStyle/>
          <a:p>
            <a:pPr>
              <a:defRPr/>
            </a:pPr>
            <a:r>
              <a:rPr lang="en-US" dirty="0"/>
              <a:t>FY 2020</a:t>
            </a:r>
          </a:p>
        </p:txBody>
      </p:sp>
      <p:sp>
        <p:nvSpPr>
          <p:cNvPr id="6" name="Content Placeholder 5"/>
          <p:cNvSpPr>
            <a:spLocks noGrp="1"/>
          </p:cNvSpPr>
          <p:nvPr>
            <p:ph sz="quarter" idx="4"/>
          </p:nvPr>
        </p:nvSpPr>
        <p:spPr/>
        <p:txBody>
          <a:bodyPr>
            <a:normAutofit lnSpcReduction="10000"/>
          </a:bodyPr>
          <a:lstStyle/>
          <a:p>
            <a:pPr>
              <a:defRPr/>
            </a:pPr>
            <a:r>
              <a:rPr lang="en-US" dirty="0"/>
              <a:t>CSRA-43</a:t>
            </a:r>
          </a:p>
          <a:p>
            <a:pPr>
              <a:defRPr/>
            </a:pPr>
            <a:r>
              <a:rPr lang="en-US" dirty="0"/>
              <a:t>Chattahoochee-48</a:t>
            </a:r>
          </a:p>
          <a:p>
            <a:pPr>
              <a:defRPr/>
            </a:pPr>
            <a:r>
              <a:rPr lang="en-US" dirty="0"/>
              <a:t>Coastal Plains-42</a:t>
            </a:r>
          </a:p>
          <a:p>
            <a:pPr>
              <a:defRPr/>
            </a:pPr>
            <a:r>
              <a:rPr lang="en-US" dirty="0"/>
              <a:t>First District-106</a:t>
            </a:r>
          </a:p>
          <a:p>
            <a:pPr>
              <a:defRPr/>
            </a:pPr>
            <a:r>
              <a:rPr lang="en-US" dirty="0"/>
              <a:t>Griffin-90</a:t>
            </a:r>
          </a:p>
          <a:p>
            <a:pPr>
              <a:defRPr/>
            </a:pPr>
            <a:r>
              <a:rPr lang="en-US" dirty="0"/>
              <a:t>Heart of Georgia-9</a:t>
            </a:r>
          </a:p>
          <a:p>
            <a:pPr>
              <a:defRPr/>
            </a:pPr>
            <a:r>
              <a:rPr lang="en-US" dirty="0"/>
              <a:t>Metro-556</a:t>
            </a:r>
          </a:p>
          <a:p>
            <a:pPr>
              <a:defRPr/>
            </a:pPr>
            <a:r>
              <a:rPr lang="en-US" dirty="0"/>
              <a:t>Middle Georgia-68</a:t>
            </a:r>
          </a:p>
          <a:p>
            <a:pPr>
              <a:defRPr/>
            </a:pPr>
            <a:r>
              <a:rPr lang="en-US" dirty="0"/>
              <a:t>North Georgia-14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0" end="0"/>
                                            </p:txEl>
                                          </p:spTgt>
                                        </p:tgtEl>
                                        <p:attrNameLst>
                                          <p:attrName>style.visibility</p:attrName>
                                        </p:attrNameLst>
                                      </p:cBhvr>
                                      <p:to>
                                        <p:strVal val="visible"/>
                                      </p:to>
                                    </p:set>
                                    <p:anim calcmode="lin" valueType="num">
                                      <p:cBhvr additive="base">
                                        <p:cTn id="6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1" end="1"/>
                                            </p:txEl>
                                          </p:spTgt>
                                        </p:tgtEl>
                                        <p:attrNameLst>
                                          <p:attrName>style.visibility</p:attrName>
                                        </p:attrNameLst>
                                      </p:cBhvr>
                                      <p:to>
                                        <p:strVal val="visible"/>
                                      </p:to>
                                    </p:set>
                                    <p:anim calcmode="lin" valueType="num">
                                      <p:cBhvr additive="base">
                                        <p:cTn id="6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xEl>
                                              <p:pRg st="2" end="2"/>
                                            </p:txEl>
                                          </p:spTgt>
                                        </p:tgtEl>
                                        <p:attrNameLst>
                                          <p:attrName>style.visibility</p:attrName>
                                        </p:attrNameLst>
                                      </p:cBhvr>
                                      <p:to>
                                        <p:strVal val="visible"/>
                                      </p:to>
                                    </p:set>
                                    <p:anim calcmode="lin" valueType="num">
                                      <p:cBhvr additive="base">
                                        <p:cTn id="7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6">
                                            <p:txEl>
                                              <p:pRg st="3" end="3"/>
                                            </p:txEl>
                                          </p:spTgt>
                                        </p:tgtEl>
                                        <p:attrNameLst>
                                          <p:attrName>style.visibility</p:attrName>
                                        </p:attrNameLst>
                                      </p:cBhvr>
                                      <p:to>
                                        <p:strVal val="visible"/>
                                      </p:to>
                                    </p:set>
                                    <p:anim calcmode="lin" valueType="num">
                                      <p:cBhvr additive="base">
                                        <p:cTn id="7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
                                            <p:txEl>
                                              <p:pRg st="4" end="4"/>
                                            </p:txEl>
                                          </p:spTgt>
                                        </p:tgtEl>
                                        <p:attrNameLst>
                                          <p:attrName>style.visibility</p:attrName>
                                        </p:attrNameLst>
                                      </p:cBhvr>
                                      <p:to>
                                        <p:strVal val="visible"/>
                                      </p:to>
                                    </p:set>
                                    <p:anim calcmode="lin" valueType="num">
                                      <p:cBhvr additive="base">
                                        <p:cTn id="8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6">
                                            <p:txEl>
                                              <p:pRg st="5" end="5"/>
                                            </p:txEl>
                                          </p:spTgt>
                                        </p:tgtEl>
                                        <p:attrNameLst>
                                          <p:attrName>style.visibility</p:attrName>
                                        </p:attrNameLst>
                                      </p:cBhvr>
                                      <p:to>
                                        <p:strVal val="visible"/>
                                      </p:to>
                                    </p:set>
                                    <p:anim calcmode="lin" valueType="num">
                                      <p:cBhvr additive="base">
                                        <p:cTn id="9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6">
                                            <p:txEl>
                                              <p:pRg st="6" end="6"/>
                                            </p:txEl>
                                          </p:spTgt>
                                        </p:tgtEl>
                                        <p:attrNameLst>
                                          <p:attrName>style.visibility</p:attrName>
                                        </p:attrNameLst>
                                      </p:cBhvr>
                                      <p:to>
                                        <p:strVal val="visible"/>
                                      </p:to>
                                    </p:set>
                                    <p:anim calcmode="lin" valueType="num">
                                      <p:cBhvr additive="base">
                                        <p:cTn id="9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6">
                                            <p:txEl>
                                              <p:pRg st="7" end="7"/>
                                            </p:txEl>
                                          </p:spTgt>
                                        </p:tgtEl>
                                        <p:attrNameLst>
                                          <p:attrName>style.visibility</p:attrName>
                                        </p:attrNameLst>
                                      </p:cBhvr>
                                      <p:to>
                                        <p:strVal val="visible"/>
                                      </p:to>
                                    </p:set>
                                    <p:anim calcmode="lin" valueType="num">
                                      <p:cBhvr additive="base">
                                        <p:cTn id="10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6">
                                            <p:txEl>
                                              <p:pRg st="8" end="8"/>
                                            </p:txEl>
                                          </p:spTgt>
                                        </p:tgtEl>
                                        <p:attrNameLst>
                                          <p:attrName>style.visibility</p:attrName>
                                        </p:attrNameLst>
                                      </p:cBhvr>
                                      <p:to>
                                        <p:strVal val="visible"/>
                                      </p:to>
                                    </p:set>
                                    <p:anim calcmode="lin" valueType="num">
                                      <p:cBhvr additive="base">
                                        <p:cTn id="10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RESA Totals</a:t>
            </a:r>
          </a:p>
        </p:txBody>
      </p:sp>
      <p:sp>
        <p:nvSpPr>
          <p:cNvPr id="3" name="Text Placeholder 2"/>
          <p:cNvSpPr>
            <a:spLocks noGrp="1"/>
          </p:cNvSpPr>
          <p:nvPr>
            <p:ph type="body" idx="1"/>
          </p:nvPr>
        </p:nvSpPr>
        <p:spPr/>
        <p:txBody>
          <a:bodyPr/>
          <a:lstStyle/>
          <a:p>
            <a:pPr>
              <a:defRPr/>
            </a:pPr>
            <a:r>
              <a:rPr lang="en-US" dirty="0"/>
              <a:t>FY 2021</a:t>
            </a:r>
          </a:p>
        </p:txBody>
      </p:sp>
      <p:sp>
        <p:nvSpPr>
          <p:cNvPr id="4" name="Content Placeholder 3"/>
          <p:cNvSpPr>
            <a:spLocks noGrp="1"/>
          </p:cNvSpPr>
          <p:nvPr>
            <p:ph sz="half" idx="2"/>
          </p:nvPr>
        </p:nvSpPr>
        <p:spPr/>
        <p:txBody>
          <a:bodyPr>
            <a:normAutofit fontScale="92500" lnSpcReduction="10000"/>
          </a:bodyPr>
          <a:lstStyle/>
          <a:p>
            <a:pPr>
              <a:defRPr/>
            </a:pPr>
            <a:r>
              <a:rPr lang="en-US" dirty="0"/>
              <a:t>NE Georgia-42</a:t>
            </a:r>
          </a:p>
          <a:p>
            <a:pPr>
              <a:defRPr/>
            </a:pPr>
            <a:r>
              <a:rPr lang="en-US" dirty="0"/>
              <a:t>NW Georgia-60</a:t>
            </a:r>
          </a:p>
          <a:p>
            <a:pPr>
              <a:defRPr/>
            </a:pPr>
            <a:r>
              <a:rPr lang="en-US" dirty="0"/>
              <a:t>Oconee-14</a:t>
            </a:r>
          </a:p>
          <a:p>
            <a:pPr>
              <a:defRPr/>
            </a:pPr>
            <a:r>
              <a:rPr lang="en-US" dirty="0"/>
              <a:t>Okefenokee-14</a:t>
            </a:r>
          </a:p>
          <a:p>
            <a:pPr>
              <a:defRPr/>
            </a:pPr>
            <a:r>
              <a:rPr lang="en-US" dirty="0"/>
              <a:t>Pioneer-32</a:t>
            </a:r>
          </a:p>
          <a:p>
            <a:pPr>
              <a:defRPr/>
            </a:pPr>
            <a:r>
              <a:rPr lang="en-US" dirty="0"/>
              <a:t>SW Georgia-21</a:t>
            </a:r>
          </a:p>
          <a:p>
            <a:pPr>
              <a:defRPr/>
            </a:pPr>
            <a:r>
              <a:rPr lang="en-US" dirty="0"/>
              <a:t>West Georgia-15</a:t>
            </a:r>
          </a:p>
          <a:p>
            <a:pPr>
              <a:defRPr/>
            </a:pPr>
            <a:r>
              <a:rPr lang="en-US" dirty="0"/>
              <a:t>RESA Avg-57.6</a:t>
            </a:r>
          </a:p>
          <a:p>
            <a:pPr>
              <a:defRPr/>
            </a:pPr>
            <a:r>
              <a:rPr lang="en-US" dirty="0"/>
              <a:t>RESA Total-922</a:t>
            </a:r>
          </a:p>
          <a:p>
            <a:pPr>
              <a:defRPr/>
            </a:pPr>
            <a:r>
              <a:rPr lang="en-US" dirty="0"/>
              <a:t>w/o Metro-40.4</a:t>
            </a:r>
          </a:p>
        </p:txBody>
      </p:sp>
      <p:sp>
        <p:nvSpPr>
          <p:cNvPr id="5" name="Text Placeholder 4"/>
          <p:cNvSpPr>
            <a:spLocks noGrp="1"/>
          </p:cNvSpPr>
          <p:nvPr>
            <p:ph type="body" sz="quarter" idx="3"/>
          </p:nvPr>
        </p:nvSpPr>
        <p:spPr/>
        <p:txBody>
          <a:bodyPr/>
          <a:lstStyle/>
          <a:p>
            <a:pPr>
              <a:defRPr/>
            </a:pPr>
            <a:r>
              <a:rPr lang="en-US" dirty="0"/>
              <a:t>FY 2020</a:t>
            </a:r>
          </a:p>
        </p:txBody>
      </p:sp>
      <p:sp>
        <p:nvSpPr>
          <p:cNvPr id="6" name="Content Placeholder 5"/>
          <p:cNvSpPr>
            <a:spLocks noGrp="1"/>
          </p:cNvSpPr>
          <p:nvPr>
            <p:ph sz="quarter" idx="4"/>
          </p:nvPr>
        </p:nvSpPr>
        <p:spPr/>
        <p:txBody>
          <a:bodyPr>
            <a:normAutofit fontScale="92500" lnSpcReduction="10000"/>
          </a:bodyPr>
          <a:lstStyle/>
          <a:p>
            <a:pPr>
              <a:defRPr/>
            </a:pPr>
            <a:r>
              <a:rPr lang="en-US" dirty="0"/>
              <a:t>NE Georgia-34</a:t>
            </a:r>
          </a:p>
          <a:p>
            <a:pPr>
              <a:defRPr/>
            </a:pPr>
            <a:r>
              <a:rPr lang="en-US" dirty="0"/>
              <a:t>NW Georgia-44</a:t>
            </a:r>
          </a:p>
          <a:p>
            <a:pPr>
              <a:defRPr/>
            </a:pPr>
            <a:r>
              <a:rPr lang="en-US" dirty="0"/>
              <a:t>Oconee-28</a:t>
            </a:r>
          </a:p>
          <a:p>
            <a:pPr>
              <a:defRPr/>
            </a:pPr>
            <a:r>
              <a:rPr lang="en-US" dirty="0"/>
              <a:t>Okefenokee-10</a:t>
            </a:r>
          </a:p>
          <a:p>
            <a:pPr>
              <a:defRPr/>
            </a:pPr>
            <a:r>
              <a:rPr lang="en-US" dirty="0"/>
              <a:t>Pioneer-28</a:t>
            </a:r>
          </a:p>
          <a:p>
            <a:pPr>
              <a:defRPr/>
            </a:pPr>
            <a:r>
              <a:rPr lang="en-US" dirty="0"/>
              <a:t>SW Georgia-32</a:t>
            </a:r>
          </a:p>
          <a:p>
            <a:pPr>
              <a:defRPr/>
            </a:pPr>
            <a:r>
              <a:rPr lang="en-US" dirty="0"/>
              <a:t>West Georgia-27</a:t>
            </a:r>
          </a:p>
          <a:p>
            <a:pPr>
              <a:defRPr/>
            </a:pPr>
            <a:r>
              <a:rPr lang="en-US" dirty="0"/>
              <a:t>RESA Avg-73.7</a:t>
            </a:r>
          </a:p>
          <a:p>
            <a:pPr>
              <a:defRPr/>
            </a:pPr>
            <a:r>
              <a:rPr lang="en-US" dirty="0"/>
              <a:t>RESA Total-1179</a:t>
            </a:r>
          </a:p>
          <a:p>
            <a:pPr>
              <a:defRPr/>
            </a:pPr>
            <a:r>
              <a:rPr lang="en-US" dirty="0"/>
              <a:t>w/o Metro-42.5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0" end="0"/>
                                            </p:txEl>
                                          </p:spTgt>
                                        </p:tgtEl>
                                        <p:attrNameLst>
                                          <p:attrName>style.visibility</p:attrName>
                                        </p:attrNameLst>
                                      </p:cBhvr>
                                      <p:to>
                                        <p:strVal val="visible"/>
                                      </p:to>
                                    </p:set>
                                    <p:anim calcmode="lin" valueType="num">
                                      <p:cBhvr additive="base">
                                        <p:cTn id="6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xEl>
                                              <p:pRg st="1" end="1"/>
                                            </p:txEl>
                                          </p:spTgt>
                                        </p:tgtEl>
                                        <p:attrNameLst>
                                          <p:attrName>style.visibility</p:attrName>
                                        </p:attrNameLst>
                                      </p:cBhvr>
                                      <p:to>
                                        <p:strVal val="visible"/>
                                      </p:to>
                                    </p:set>
                                    <p:anim calcmode="lin" valueType="num">
                                      <p:cBhvr additive="base">
                                        <p:cTn id="7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6">
                                            <p:txEl>
                                              <p:pRg st="2" end="2"/>
                                            </p:txEl>
                                          </p:spTgt>
                                        </p:tgtEl>
                                        <p:attrNameLst>
                                          <p:attrName>style.visibility</p:attrName>
                                        </p:attrNameLst>
                                      </p:cBhvr>
                                      <p:to>
                                        <p:strVal val="visible"/>
                                      </p:to>
                                    </p:set>
                                    <p:anim calcmode="lin" valueType="num">
                                      <p:cBhvr additive="base">
                                        <p:cTn id="7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
                                            <p:txEl>
                                              <p:pRg st="3" end="3"/>
                                            </p:txEl>
                                          </p:spTgt>
                                        </p:tgtEl>
                                        <p:attrNameLst>
                                          <p:attrName>style.visibility</p:attrName>
                                        </p:attrNameLst>
                                      </p:cBhvr>
                                      <p:to>
                                        <p:strVal val="visible"/>
                                      </p:to>
                                    </p:set>
                                    <p:anim calcmode="lin" valueType="num">
                                      <p:cBhvr additive="base">
                                        <p:cTn id="8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6">
                                            <p:txEl>
                                              <p:pRg st="4" end="4"/>
                                            </p:txEl>
                                          </p:spTgt>
                                        </p:tgtEl>
                                        <p:attrNameLst>
                                          <p:attrName>style.visibility</p:attrName>
                                        </p:attrNameLst>
                                      </p:cBhvr>
                                      <p:to>
                                        <p:strVal val="visible"/>
                                      </p:to>
                                    </p:set>
                                    <p:anim calcmode="lin" valueType="num">
                                      <p:cBhvr additive="base">
                                        <p:cTn id="9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6">
                                            <p:txEl>
                                              <p:pRg st="5" end="5"/>
                                            </p:txEl>
                                          </p:spTgt>
                                        </p:tgtEl>
                                        <p:attrNameLst>
                                          <p:attrName>style.visibility</p:attrName>
                                        </p:attrNameLst>
                                      </p:cBhvr>
                                      <p:to>
                                        <p:strVal val="visible"/>
                                      </p:to>
                                    </p:set>
                                    <p:anim calcmode="lin" valueType="num">
                                      <p:cBhvr additive="base">
                                        <p:cTn id="9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6">
                                            <p:txEl>
                                              <p:pRg st="6" end="6"/>
                                            </p:txEl>
                                          </p:spTgt>
                                        </p:tgtEl>
                                        <p:attrNameLst>
                                          <p:attrName>style.visibility</p:attrName>
                                        </p:attrNameLst>
                                      </p:cBhvr>
                                      <p:to>
                                        <p:strVal val="visible"/>
                                      </p:to>
                                    </p:set>
                                    <p:anim calcmode="lin" valueType="num">
                                      <p:cBhvr additive="base">
                                        <p:cTn id="10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6">
                                            <p:txEl>
                                              <p:pRg st="7" end="7"/>
                                            </p:txEl>
                                          </p:spTgt>
                                        </p:tgtEl>
                                        <p:attrNameLst>
                                          <p:attrName>style.visibility</p:attrName>
                                        </p:attrNameLst>
                                      </p:cBhvr>
                                      <p:to>
                                        <p:strVal val="visible"/>
                                      </p:to>
                                    </p:set>
                                    <p:anim calcmode="lin" valueType="num">
                                      <p:cBhvr additive="base">
                                        <p:cTn id="10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6">
                                            <p:txEl>
                                              <p:pRg st="8" end="8"/>
                                            </p:txEl>
                                          </p:spTgt>
                                        </p:tgtEl>
                                        <p:attrNameLst>
                                          <p:attrName>style.visibility</p:attrName>
                                        </p:attrNameLst>
                                      </p:cBhvr>
                                      <p:to>
                                        <p:strVal val="visible"/>
                                      </p:to>
                                    </p:set>
                                    <p:anim calcmode="lin" valueType="num">
                                      <p:cBhvr additive="base">
                                        <p:cTn id="11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6">
                                            <p:txEl>
                                              <p:pRg st="9" end="9"/>
                                            </p:txEl>
                                          </p:spTgt>
                                        </p:tgtEl>
                                        <p:attrNameLst>
                                          <p:attrName>style.visibility</p:attrName>
                                        </p:attrNameLst>
                                      </p:cBhvr>
                                      <p:to>
                                        <p:strVal val="visible"/>
                                      </p:to>
                                    </p:set>
                                    <p:anim calcmode="lin" valueType="num">
                                      <p:cBhvr additive="base">
                                        <p:cTn id="12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defRPr/>
            </a:pPr>
            <a:r>
              <a:rPr lang="en-US" dirty="0"/>
              <a:t>RESA Percentage 2021</a:t>
            </a:r>
          </a:p>
        </p:txBody>
      </p:sp>
      <p:sp>
        <p:nvSpPr>
          <p:cNvPr id="9" name="Content Placeholder 8"/>
          <p:cNvSpPr>
            <a:spLocks noGrp="1"/>
          </p:cNvSpPr>
          <p:nvPr>
            <p:ph sz="half" idx="1"/>
          </p:nvPr>
        </p:nvSpPr>
        <p:spPr/>
        <p:txBody>
          <a:bodyPr/>
          <a:lstStyle/>
          <a:p>
            <a:pPr>
              <a:defRPr/>
            </a:pPr>
            <a:r>
              <a:rPr lang="en-US" dirty="0"/>
              <a:t>CSRA-0.5</a:t>
            </a:r>
          </a:p>
          <a:p>
            <a:pPr>
              <a:defRPr/>
            </a:pPr>
            <a:r>
              <a:rPr lang="en-US" dirty="0"/>
              <a:t>Chattahoochee-0.9</a:t>
            </a:r>
          </a:p>
          <a:p>
            <a:pPr>
              <a:defRPr/>
            </a:pPr>
            <a:r>
              <a:rPr lang="en-US" dirty="0"/>
              <a:t>Coastal Plains-1.0</a:t>
            </a:r>
          </a:p>
          <a:p>
            <a:pPr>
              <a:defRPr/>
            </a:pPr>
            <a:r>
              <a:rPr lang="en-US" dirty="0"/>
              <a:t>First District-0.8</a:t>
            </a:r>
          </a:p>
          <a:p>
            <a:pPr>
              <a:defRPr/>
            </a:pPr>
            <a:r>
              <a:rPr lang="en-US" dirty="0"/>
              <a:t>Griffin-1.0</a:t>
            </a:r>
          </a:p>
          <a:p>
            <a:pPr>
              <a:defRPr/>
            </a:pPr>
            <a:r>
              <a:rPr lang="en-US" dirty="0"/>
              <a:t>Heart of Georgia-1.2</a:t>
            </a:r>
          </a:p>
          <a:p>
            <a:pPr>
              <a:defRPr/>
            </a:pPr>
            <a:r>
              <a:rPr lang="en-US" dirty="0"/>
              <a:t>Metro-0.5 </a:t>
            </a:r>
          </a:p>
          <a:p>
            <a:pPr>
              <a:defRPr/>
            </a:pPr>
            <a:r>
              <a:rPr lang="en-US" dirty="0"/>
              <a:t>Middle Georgia-1.1</a:t>
            </a:r>
          </a:p>
          <a:p>
            <a:pPr>
              <a:defRPr/>
            </a:pPr>
            <a:r>
              <a:rPr lang="en-US" dirty="0"/>
              <a:t>North Georgia-0.4</a:t>
            </a:r>
          </a:p>
        </p:txBody>
      </p:sp>
      <p:sp>
        <p:nvSpPr>
          <p:cNvPr id="10" name="Content Placeholder 9"/>
          <p:cNvSpPr>
            <a:spLocks noGrp="1"/>
          </p:cNvSpPr>
          <p:nvPr>
            <p:ph sz="half" idx="2"/>
          </p:nvPr>
        </p:nvSpPr>
        <p:spPr/>
        <p:txBody>
          <a:bodyPr/>
          <a:lstStyle/>
          <a:p>
            <a:pPr>
              <a:defRPr/>
            </a:pPr>
            <a:r>
              <a:rPr lang="en-US" dirty="0"/>
              <a:t>NE Georgia-0.6</a:t>
            </a:r>
          </a:p>
          <a:p>
            <a:pPr>
              <a:defRPr/>
            </a:pPr>
            <a:r>
              <a:rPr lang="en-US" dirty="0"/>
              <a:t>NW Georgia-0.6</a:t>
            </a:r>
          </a:p>
          <a:p>
            <a:pPr>
              <a:defRPr/>
            </a:pPr>
            <a:r>
              <a:rPr lang="en-US" dirty="0"/>
              <a:t>Oconee-1.2</a:t>
            </a:r>
          </a:p>
          <a:p>
            <a:pPr>
              <a:defRPr/>
            </a:pPr>
            <a:r>
              <a:rPr lang="en-US" dirty="0"/>
              <a:t>Okefenokee-0.6</a:t>
            </a:r>
          </a:p>
          <a:p>
            <a:pPr>
              <a:defRPr/>
            </a:pPr>
            <a:r>
              <a:rPr lang="en-US" dirty="0"/>
              <a:t>Pioneer-0.5</a:t>
            </a:r>
          </a:p>
          <a:p>
            <a:pPr>
              <a:defRPr/>
            </a:pPr>
            <a:r>
              <a:rPr lang="en-US" dirty="0"/>
              <a:t>SW Georgia-0.5</a:t>
            </a:r>
          </a:p>
          <a:p>
            <a:pPr>
              <a:defRPr/>
            </a:pPr>
            <a:r>
              <a:rPr lang="en-US" dirty="0"/>
              <a:t>West Georgia-0.3</a:t>
            </a:r>
          </a:p>
        </p:txBody>
      </p:sp>
      <p:sp>
        <p:nvSpPr>
          <p:cNvPr id="7" name="Slide Number Placeholder 6"/>
          <p:cNvSpPr>
            <a:spLocks noGrp="1"/>
          </p:cNvSpPr>
          <p:nvPr>
            <p:ph type="sldNum" sz="quarter" idx="12"/>
          </p:nvPr>
        </p:nvSpPr>
        <p:spPr/>
        <p:txBody>
          <a:bodyPr/>
          <a:lstStyle/>
          <a:p>
            <a:pPr>
              <a:defRPr/>
            </a:pPr>
            <a:fld id="{4046DD05-9DFB-4B82-9DD0-4C156F720B21}" type="slidenum">
              <a:rPr lang="en-US" altLang="en-US" smtClean="0"/>
              <a:pPr>
                <a:defRPr/>
              </a:pPr>
              <a:t>84</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additive="base">
                                        <p:cTn id="2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additive="base">
                                        <p:cTn id="3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additive="base">
                                        <p:cTn id="3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 calcmode="lin" valueType="num">
                                      <p:cBhvr additive="base">
                                        <p:cTn id="43"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xEl>
                                              <p:pRg st="7" end="7"/>
                                            </p:txEl>
                                          </p:spTgt>
                                        </p:tgtEl>
                                        <p:attrNameLst>
                                          <p:attrName>style.visibility</p:attrName>
                                        </p:attrNameLst>
                                      </p:cBhvr>
                                      <p:to>
                                        <p:strVal val="visible"/>
                                      </p:to>
                                    </p:set>
                                    <p:anim calcmode="lin" valueType="num">
                                      <p:cBhvr additive="base">
                                        <p:cTn id="49"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
                                            <p:txEl>
                                              <p:pRg st="8" end="8"/>
                                            </p:txEl>
                                          </p:spTgt>
                                        </p:tgtEl>
                                        <p:attrNameLst>
                                          <p:attrName>style.visibility</p:attrName>
                                        </p:attrNameLst>
                                      </p:cBhvr>
                                      <p:to>
                                        <p:strVal val="visible"/>
                                      </p:to>
                                    </p:set>
                                    <p:anim calcmode="lin" valueType="num">
                                      <p:cBhvr additive="base">
                                        <p:cTn id="55"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
                                            <p:txEl>
                                              <p:pRg st="0" end="0"/>
                                            </p:txEl>
                                          </p:spTgt>
                                        </p:tgtEl>
                                        <p:attrNameLst>
                                          <p:attrName>style.visibility</p:attrName>
                                        </p:attrNameLst>
                                      </p:cBhvr>
                                      <p:to>
                                        <p:strVal val="visible"/>
                                      </p:to>
                                    </p:set>
                                    <p:anim calcmode="lin" valueType="num">
                                      <p:cBhvr additive="base">
                                        <p:cTn id="6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0">
                                            <p:txEl>
                                              <p:pRg st="1" end="1"/>
                                            </p:txEl>
                                          </p:spTgt>
                                        </p:tgtEl>
                                        <p:attrNameLst>
                                          <p:attrName>style.visibility</p:attrName>
                                        </p:attrNameLst>
                                      </p:cBhvr>
                                      <p:to>
                                        <p:strVal val="visible"/>
                                      </p:to>
                                    </p:set>
                                    <p:anim calcmode="lin" valueType="num">
                                      <p:cBhvr additive="base">
                                        <p:cTn id="6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0">
                                            <p:txEl>
                                              <p:pRg st="2" end="2"/>
                                            </p:txEl>
                                          </p:spTgt>
                                        </p:tgtEl>
                                        <p:attrNameLst>
                                          <p:attrName>style.visibility</p:attrName>
                                        </p:attrNameLst>
                                      </p:cBhvr>
                                      <p:to>
                                        <p:strVal val="visible"/>
                                      </p:to>
                                    </p:set>
                                    <p:anim calcmode="lin" valueType="num">
                                      <p:cBhvr additive="base">
                                        <p:cTn id="7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0">
                                            <p:txEl>
                                              <p:pRg st="3" end="3"/>
                                            </p:txEl>
                                          </p:spTgt>
                                        </p:tgtEl>
                                        <p:attrNameLst>
                                          <p:attrName>style.visibility</p:attrName>
                                        </p:attrNameLst>
                                      </p:cBhvr>
                                      <p:to>
                                        <p:strVal val="visible"/>
                                      </p:to>
                                    </p:set>
                                    <p:anim calcmode="lin" valueType="num">
                                      <p:cBhvr additive="base">
                                        <p:cTn id="79"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0">
                                            <p:txEl>
                                              <p:pRg st="4" end="4"/>
                                            </p:txEl>
                                          </p:spTgt>
                                        </p:tgtEl>
                                        <p:attrNameLst>
                                          <p:attrName>style.visibility</p:attrName>
                                        </p:attrNameLst>
                                      </p:cBhvr>
                                      <p:to>
                                        <p:strVal val="visible"/>
                                      </p:to>
                                    </p:set>
                                    <p:anim calcmode="lin" valueType="num">
                                      <p:cBhvr additive="base">
                                        <p:cTn id="85"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0">
                                            <p:txEl>
                                              <p:pRg st="5" end="5"/>
                                            </p:txEl>
                                          </p:spTgt>
                                        </p:tgtEl>
                                        <p:attrNameLst>
                                          <p:attrName>style.visibility</p:attrName>
                                        </p:attrNameLst>
                                      </p:cBhvr>
                                      <p:to>
                                        <p:strVal val="visible"/>
                                      </p:to>
                                    </p:set>
                                    <p:anim calcmode="lin" valueType="num">
                                      <p:cBhvr additive="base">
                                        <p:cTn id="91"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0">
                                            <p:txEl>
                                              <p:pRg st="6" end="6"/>
                                            </p:txEl>
                                          </p:spTgt>
                                        </p:tgtEl>
                                        <p:attrNameLst>
                                          <p:attrName>style.visibility</p:attrName>
                                        </p:attrNameLst>
                                      </p:cBhvr>
                                      <p:to>
                                        <p:strVal val="visible"/>
                                      </p:to>
                                    </p:set>
                                    <p:anim calcmode="lin" valueType="num">
                                      <p:cBhvr additive="base">
                                        <p:cTn id="97"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Sanctions</a:t>
            </a:r>
          </a:p>
        </p:txBody>
      </p:sp>
      <p:sp>
        <p:nvSpPr>
          <p:cNvPr id="3" name="Content Placeholder 2"/>
          <p:cNvSpPr>
            <a:spLocks noGrp="1"/>
          </p:cNvSpPr>
          <p:nvPr>
            <p:ph idx="1"/>
          </p:nvPr>
        </p:nvSpPr>
        <p:spPr>
          <a:xfrm>
            <a:off x="457200" y="1600200"/>
            <a:ext cx="8229600" cy="5105400"/>
          </a:xfrm>
        </p:spPr>
        <p:txBody>
          <a:bodyPr/>
          <a:lstStyle/>
          <a:p>
            <a:pPr>
              <a:defRPr/>
            </a:pPr>
            <a:r>
              <a:rPr lang="en-US" dirty="0"/>
              <a:t>Warning</a:t>
            </a:r>
          </a:p>
          <a:p>
            <a:pPr>
              <a:defRPr/>
            </a:pPr>
            <a:r>
              <a:rPr lang="en-US" dirty="0"/>
              <a:t>Reprimand</a:t>
            </a:r>
          </a:p>
          <a:p>
            <a:pPr>
              <a:defRPr/>
            </a:pPr>
            <a:r>
              <a:rPr lang="en-US" dirty="0"/>
              <a:t>Suspension-1 day to 3 years</a:t>
            </a:r>
          </a:p>
          <a:p>
            <a:pPr>
              <a:defRPr/>
            </a:pPr>
            <a:r>
              <a:rPr lang="en-US" dirty="0"/>
              <a:t>Revocation</a:t>
            </a:r>
          </a:p>
          <a:p>
            <a:pPr>
              <a:defRPr/>
            </a:pPr>
            <a:r>
              <a:rPr lang="en-US" dirty="0"/>
              <a:t>Denial</a:t>
            </a:r>
          </a:p>
          <a:p>
            <a:pPr>
              <a:defRPr/>
            </a:pPr>
            <a:r>
              <a:rPr lang="en-US" dirty="0"/>
              <a:t>Sanctions are permanent and remain on the certificate</a:t>
            </a:r>
          </a:p>
          <a:p>
            <a:pPr>
              <a:defRPr/>
            </a:pPr>
            <a:r>
              <a:rPr lang="en-US" dirty="0"/>
              <a:t>Suspensions and higher are reported to national database </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defRPr/>
            </a:pPr>
            <a:fld id="{28284C08-109C-4F84-9825-77671DC4AEF5}" type="slidenum">
              <a:rPr lang="en-US" altLang="en-US" sz="1200" smtClean="0"/>
              <a:pPr>
                <a:spcBef>
                  <a:spcPct val="0"/>
                </a:spcBef>
                <a:buClrTx/>
                <a:buSzTx/>
                <a:buFontTx/>
                <a:buNone/>
                <a:defRPr/>
              </a:pPr>
              <a:t>85</a:t>
            </a:fld>
            <a:endParaRPr lang="en-US" altLang="en-US"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274638"/>
            <a:ext cx="8305800" cy="1058862"/>
          </a:xfrm>
        </p:spPr>
        <p:txBody>
          <a:bodyPr>
            <a:normAutofit fontScale="90000"/>
          </a:bodyPr>
          <a:lstStyle/>
          <a:p>
            <a:pPr algn="l">
              <a:defRPr/>
            </a:pPr>
            <a:r>
              <a:rPr lang="en-US" sz="3200" b="1" dirty="0">
                <a:solidFill>
                  <a:schemeClr val="bg1">
                    <a:lumMod val="60000"/>
                    <a:lumOff val="40000"/>
                  </a:schemeClr>
                </a:solidFill>
              </a:rPr>
              <a:t>New Cases Opened in FY2021 by Job Role</a:t>
            </a:r>
          </a:p>
        </p:txBody>
      </p:sp>
      <p:sp>
        <p:nvSpPr>
          <p:cNvPr id="117763"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a:spcBef>
                <a:spcPct val="0"/>
              </a:spcBef>
              <a:buClrTx/>
              <a:buSzTx/>
              <a:buFontTx/>
              <a:buNone/>
            </a:pPr>
            <a:endParaRPr lang="en-US" altLang="en-US" sz="8000"/>
          </a:p>
        </p:txBody>
      </p:sp>
      <p:sp>
        <p:nvSpPr>
          <p:cNvPr id="117764" name="Rectangle 5"/>
          <p:cNvSpPr>
            <a:spLocks noChangeArrowheads="1"/>
          </p:cNvSpPr>
          <p:nvPr/>
        </p:nvSpPr>
        <p:spPr bwMode="auto">
          <a:xfrm>
            <a:off x="260350" y="12954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pPr>
            <a:endParaRPr lang="en-US" altLang="en-US" sz="8000"/>
          </a:p>
        </p:txBody>
      </p:sp>
      <p:pic>
        <p:nvPicPr>
          <p:cNvPr id="117765"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7766"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5938" y="171450"/>
            <a:ext cx="912812"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767" name="Rectangle 7"/>
          <p:cNvSpPr>
            <a:spLocks noChangeArrowheads="1"/>
          </p:cNvSpPr>
          <p:nvPr/>
        </p:nvSpPr>
        <p:spPr bwMode="auto">
          <a:xfrm>
            <a:off x="1676400" y="3352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pPr>
            <a:endParaRPr lang="en-US" altLang="en-US" sz="8000"/>
          </a:p>
        </p:txBody>
      </p:sp>
      <p:graphicFrame>
        <p:nvGraphicFramePr>
          <p:cNvPr id="10" name="Chart 9"/>
          <p:cNvGraphicFramePr>
            <a:graphicFrameLocks/>
          </p:cNvGraphicFramePr>
          <p:nvPr/>
        </p:nvGraphicFramePr>
        <p:xfrm>
          <a:off x="457200" y="1524000"/>
          <a:ext cx="8305800" cy="4800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 name="Chart 3"/>
          <p:cNvGraphicFramePr>
            <a:graphicFrameLocks/>
          </p:cNvGraphicFramePr>
          <p:nvPr>
            <p:extLst>
              <p:ext uri="{D42A27DB-BD31-4B8C-83A1-F6EECF244321}">
                <p14:modId xmlns:p14="http://schemas.microsoft.com/office/powerpoint/2010/main" val="2830511765"/>
              </p:ext>
            </p:extLst>
          </p:nvPr>
        </p:nvGraphicFramePr>
        <p:xfrm>
          <a:off x="762000" y="1397000"/>
          <a:ext cx="7620000" cy="5019675"/>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274638"/>
            <a:ext cx="8305800" cy="1058862"/>
          </a:xfrm>
        </p:spPr>
        <p:txBody>
          <a:bodyPr>
            <a:normAutofit fontScale="90000"/>
          </a:bodyPr>
          <a:lstStyle/>
          <a:p>
            <a:pPr algn="l">
              <a:defRPr/>
            </a:pPr>
            <a:r>
              <a:rPr lang="en-US" sz="3200" b="1" dirty="0">
                <a:solidFill>
                  <a:schemeClr val="bg1">
                    <a:lumMod val="60000"/>
                    <a:lumOff val="40000"/>
                  </a:schemeClr>
                </a:solidFill>
              </a:rPr>
              <a:t>New Cases Opened in FY2021 by Job Role</a:t>
            </a:r>
          </a:p>
        </p:txBody>
      </p:sp>
      <p:sp>
        <p:nvSpPr>
          <p:cNvPr id="119811"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a:spcBef>
                <a:spcPct val="0"/>
              </a:spcBef>
              <a:buClrTx/>
              <a:buSzTx/>
              <a:buFontTx/>
              <a:buNone/>
            </a:pPr>
            <a:endParaRPr lang="en-US" altLang="en-US" sz="8000"/>
          </a:p>
        </p:txBody>
      </p:sp>
      <p:sp>
        <p:nvSpPr>
          <p:cNvPr id="119812" name="Rectangle 5"/>
          <p:cNvSpPr>
            <a:spLocks noChangeArrowheads="1"/>
          </p:cNvSpPr>
          <p:nvPr/>
        </p:nvSpPr>
        <p:spPr bwMode="auto">
          <a:xfrm>
            <a:off x="260350" y="12954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pPr>
            <a:endParaRPr lang="en-US" altLang="en-US" sz="8000"/>
          </a:p>
        </p:txBody>
      </p:sp>
      <p:pic>
        <p:nvPicPr>
          <p:cNvPr id="119813"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814"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5938" y="171450"/>
            <a:ext cx="912812"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815" name="Rectangle 7"/>
          <p:cNvSpPr>
            <a:spLocks noChangeArrowheads="1"/>
          </p:cNvSpPr>
          <p:nvPr/>
        </p:nvSpPr>
        <p:spPr bwMode="auto">
          <a:xfrm>
            <a:off x="1676400" y="3352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pPr>
            <a:endParaRPr lang="en-US" altLang="en-US" sz="8000"/>
          </a:p>
        </p:txBody>
      </p:sp>
      <p:graphicFrame>
        <p:nvGraphicFramePr>
          <p:cNvPr id="10" name="Chart 9"/>
          <p:cNvGraphicFramePr>
            <a:graphicFrameLocks/>
          </p:cNvGraphicFramePr>
          <p:nvPr/>
        </p:nvGraphicFramePr>
        <p:xfrm>
          <a:off x="457200" y="1524000"/>
          <a:ext cx="8305800" cy="4800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 name="Chart 3"/>
          <p:cNvGraphicFramePr>
            <a:graphicFrameLocks/>
          </p:cNvGraphicFramePr>
          <p:nvPr>
            <p:extLst>
              <p:ext uri="{D42A27DB-BD31-4B8C-83A1-F6EECF244321}">
                <p14:modId xmlns:p14="http://schemas.microsoft.com/office/powerpoint/2010/main" val="2926081024"/>
              </p:ext>
            </p:extLst>
          </p:nvPr>
        </p:nvGraphicFramePr>
        <p:xfrm>
          <a:off x="762000" y="1397000"/>
          <a:ext cx="7620000" cy="5019675"/>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274638"/>
            <a:ext cx="8305800" cy="1058862"/>
          </a:xfrm>
        </p:spPr>
        <p:txBody>
          <a:bodyPr>
            <a:normAutofit fontScale="90000"/>
          </a:bodyPr>
          <a:lstStyle/>
          <a:p>
            <a:pPr algn="l">
              <a:defRPr/>
            </a:pPr>
            <a:r>
              <a:rPr lang="en-US" sz="3200" b="1" dirty="0">
                <a:solidFill>
                  <a:schemeClr val="bg1">
                    <a:lumMod val="60000"/>
                    <a:lumOff val="40000"/>
                  </a:schemeClr>
                </a:solidFill>
              </a:rPr>
              <a:t>New Cases Opened in FY2021</a:t>
            </a:r>
            <a:br>
              <a:rPr lang="en-US" sz="3200" b="1" dirty="0">
                <a:solidFill>
                  <a:schemeClr val="bg1">
                    <a:lumMod val="60000"/>
                    <a:lumOff val="40000"/>
                  </a:schemeClr>
                </a:solidFill>
              </a:rPr>
            </a:br>
            <a:r>
              <a:rPr lang="en-US" sz="3200" b="1" dirty="0">
                <a:solidFill>
                  <a:srgbClr val="FF0000"/>
                </a:solidFill>
              </a:rPr>
              <a:t>Select Groups</a:t>
            </a:r>
          </a:p>
        </p:txBody>
      </p:sp>
      <p:sp>
        <p:nvSpPr>
          <p:cNvPr id="121859"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a:spcBef>
                <a:spcPct val="0"/>
              </a:spcBef>
              <a:buClrTx/>
              <a:buSzTx/>
              <a:buFontTx/>
              <a:buNone/>
            </a:pPr>
            <a:endParaRPr lang="en-US" altLang="en-US" sz="8000"/>
          </a:p>
        </p:txBody>
      </p:sp>
      <p:sp>
        <p:nvSpPr>
          <p:cNvPr id="121860" name="Rectangle 5"/>
          <p:cNvSpPr>
            <a:spLocks noChangeArrowheads="1"/>
          </p:cNvSpPr>
          <p:nvPr/>
        </p:nvSpPr>
        <p:spPr bwMode="auto">
          <a:xfrm>
            <a:off x="260350" y="12954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pPr>
            <a:endParaRPr lang="en-US" altLang="en-US" sz="8000"/>
          </a:p>
        </p:txBody>
      </p:sp>
      <p:pic>
        <p:nvPicPr>
          <p:cNvPr id="121861"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862"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5938" y="171450"/>
            <a:ext cx="912812"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1863" name="Rectangle 7"/>
          <p:cNvSpPr>
            <a:spLocks noChangeArrowheads="1"/>
          </p:cNvSpPr>
          <p:nvPr/>
        </p:nvSpPr>
        <p:spPr bwMode="auto">
          <a:xfrm>
            <a:off x="1676400" y="3352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pPr>
            <a:endParaRPr lang="en-US" altLang="en-US" sz="8000"/>
          </a:p>
        </p:txBody>
      </p:sp>
      <p:graphicFrame>
        <p:nvGraphicFramePr>
          <p:cNvPr id="10" name="Chart 9"/>
          <p:cNvGraphicFramePr>
            <a:graphicFrameLocks/>
          </p:cNvGraphicFramePr>
          <p:nvPr/>
        </p:nvGraphicFramePr>
        <p:xfrm>
          <a:off x="457200" y="1524000"/>
          <a:ext cx="8305800" cy="4800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 name="Chart 3"/>
          <p:cNvGraphicFramePr>
            <a:graphicFrameLocks/>
          </p:cNvGraphicFramePr>
          <p:nvPr>
            <p:extLst>
              <p:ext uri="{D42A27DB-BD31-4B8C-83A1-F6EECF244321}">
                <p14:modId xmlns:p14="http://schemas.microsoft.com/office/powerpoint/2010/main" val="3539132645"/>
              </p:ext>
            </p:extLst>
          </p:nvPr>
        </p:nvGraphicFramePr>
        <p:xfrm>
          <a:off x="762000" y="1397000"/>
          <a:ext cx="7620000" cy="5019675"/>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274638"/>
            <a:ext cx="8305800" cy="1058862"/>
          </a:xfrm>
        </p:spPr>
        <p:txBody>
          <a:bodyPr>
            <a:normAutofit fontScale="90000"/>
          </a:bodyPr>
          <a:lstStyle/>
          <a:p>
            <a:pPr algn="l">
              <a:defRPr/>
            </a:pPr>
            <a:r>
              <a:rPr lang="en-US" sz="3200" b="1" dirty="0">
                <a:solidFill>
                  <a:schemeClr val="bg1">
                    <a:lumMod val="60000"/>
                    <a:lumOff val="40000"/>
                  </a:schemeClr>
                </a:solidFill>
              </a:rPr>
              <a:t>New Cases Opened in FY2021</a:t>
            </a:r>
            <a:br>
              <a:rPr lang="en-US" sz="3200" b="1" dirty="0">
                <a:solidFill>
                  <a:schemeClr val="bg1">
                    <a:lumMod val="60000"/>
                    <a:lumOff val="40000"/>
                  </a:schemeClr>
                </a:solidFill>
              </a:rPr>
            </a:br>
            <a:r>
              <a:rPr lang="en-US" sz="3200" b="1" dirty="0">
                <a:solidFill>
                  <a:srgbClr val="FF0000"/>
                </a:solidFill>
              </a:rPr>
              <a:t>Percentage of Group</a:t>
            </a:r>
          </a:p>
        </p:txBody>
      </p:sp>
      <p:sp>
        <p:nvSpPr>
          <p:cNvPr id="123907"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a:spcBef>
                <a:spcPct val="0"/>
              </a:spcBef>
              <a:buClrTx/>
              <a:buSzTx/>
              <a:buFontTx/>
              <a:buNone/>
            </a:pPr>
            <a:endParaRPr lang="en-US" altLang="en-US" sz="8000"/>
          </a:p>
        </p:txBody>
      </p:sp>
      <p:sp>
        <p:nvSpPr>
          <p:cNvPr id="123908" name="Rectangle 5"/>
          <p:cNvSpPr>
            <a:spLocks noChangeArrowheads="1"/>
          </p:cNvSpPr>
          <p:nvPr/>
        </p:nvSpPr>
        <p:spPr bwMode="auto">
          <a:xfrm>
            <a:off x="260350" y="12954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pPr>
            <a:endParaRPr lang="en-US" altLang="en-US" sz="8000"/>
          </a:p>
        </p:txBody>
      </p:sp>
      <p:pic>
        <p:nvPicPr>
          <p:cNvPr id="123909"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910"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5938" y="171450"/>
            <a:ext cx="912812"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Rectangle 7"/>
          <p:cNvSpPr>
            <a:spLocks noChangeArrowheads="1"/>
          </p:cNvSpPr>
          <p:nvPr/>
        </p:nvSpPr>
        <p:spPr bwMode="auto">
          <a:xfrm>
            <a:off x="1676400" y="3352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pPr>
            <a:endParaRPr lang="en-US" altLang="en-US" sz="8000"/>
          </a:p>
        </p:txBody>
      </p:sp>
      <p:graphicFrame>
        <p:nvGraphicFramePr>
          <p:cNvPr id="10" name="Chart 9"/>
          <p:cNvGraphicFramePr>
            <a:graphicFrameLocks/>
          </p:cNvGraphicFramePr>
          <p:nvPr/>
        </p:nvGraphicFramePr>
        <p:xfrm>
          <a:off x="457200" y="1524000"/>
          <a:ext cx="8305800" cy="4800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 name="Chart 3"/>
          <p:cNvGraphicFramePr>
            <a:graphicFrameLocks/>
          </p:cNvGraphicFramePr>
          <p:nvPr>
            <p:extLst>
              <p:ext uri="{D42A27DB-BD31-4B8C-83A1-F6EECF244321}">
                <p14:modId xmlns:p14="http://schemas.microsoft.com/office/powerpoint/2010/main" val="958574207"/>
              </p:ext>
            </p:extLst>
          </p:nvPr>
        </p:nvGraphicFramePr>
        <p:xfrm>
          <a:off x="762000" y="1397000"/>
          <a:ext cx="7620000" cy="5019675"/>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800" dirty="0"/>
              <a:t>3 Main Duties of Educators </a:t>
            </a:r>
          </a:p>
        </p:txBody>
      </p:sp>
      <p:sp>
        <p:nvSpPr>
          <p:cNvPr id="3" name="Content Placeholder 2"/>
          <p:cNvSpPr>
            <a:spLocks noGrp="1"/>
          </p:cNvSpPr>
          <p:nvPr>
            <p:ph idx="1"/>
          </p:nvPr>
        </p:nvSpPr>
        <p:spPr/>
        <p:txBody>
          <a:bodyPr/>
          <a:lstStyle/>
          <a:p>
            <a:pPr>
              <a:defRPr/>
            </a:pPr>
            <a:r>
              <a:rPr lang="en-US" sz="5400" dirty="0"/>
              <a:t> Teach the Children</a:t>
            </a:r>
          </a:p>
          <a:p>
            <a:pPr>
              <a:defRPr/>
            </a:pPr>
            <a:r>
              <a:rPr lang="en-US" sz="5400" dirty="0"/>
              <a:t> Protect the Students</a:t>
            </a:r>
          </a:p>
          <a:p>
            <a:pPr>
              <a:defRPr/>
            </a:pPr>
            <a:r>
              <a:rPr lang="en-US" sz="5400" dirty="0"/>
              <a:t> Act Professionally and     	Ethically </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defRPr/>
            </a:pPr>
            <a:fld id="{DB688F24-6134-433E-A0AD-1032EDE9857D}" type="slidenum">
              <a:rPr lang="en-US" altLang="en-US" sz="1200" smtClean="0"/>
              <a:pPr>
                <a:spcBef>
                  <a:spcPct val="0"/>
                </a:spcBef>
                <a:buClrTx/>
                <a:buSzTx/>
                <a:buFontTx/>
                <a:buNone/>
                <a:defRPr/>
              </a:pPr>
              <a:t>9</a:t>
            </a:fld>
            <a:endParaRPr lang="en-US" altLang="en-US"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274638"/>
            <a:ext cx="8305800" cy="1058862"/>
          </a:xfrm>
        </p:spPr>
        <p:txBody>
          <a:bodyPr>
            <a:normAutofit fontScale="90000"/>
          </a:bodyPr>
          <a:lstStyle/>
          <a:p>
            <a:pPr algn="l">
              <a:defRPr/>
            </a:pPr>
            <a:r>
              <a:rPr lang="en-US" sz="3200" b="1" dirty="0">
                <a:solidFill>
                  <a:schemeClr val="bg1">
                    <a:lumMod val="60000"/>
                    <a:lumOff val="40000"/>
                  </a:schemeClr>
                </a:solidFill>
              </a:rPr>
              <a:t>New Cases Opened in FY2021</a:t>
            </a:r>
            <a:br>
              <a:rPr lang="en-US" sz="3200" b="1" dirty="0">
                <a:solidFill>
                  <a:schemeClr val="bg1">
                    <a:lumMod val="60000"/>
                    <a:lumOff val="40000"/>
                  </a:schemeClr>
                </a:solidFill>
              </a:rPr>
            </a:br>
            <a:r>
              <a:rPr lang="en-US" sz="3200" b="1" dirty="0">
                <a:solidFill>
                  <a:srgbClr val="FF0000"/>
                </a:solidFill>
              </a:rPr>
              <a:t>By Years of Experience</a:t>
            </a:r>
          </a:p>
        </p:txBody>
      </p:sp>
      <p:sp>
        <p:nvSpPr>
          <p:cNvPr id="125955"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a:spcBef>
                <a:spcPct val="0"/>
              </a:spcBef>
              <a:buClrTx/>
              <a:buSzTx/>
              <a:buFontTx/>
              <a:buNone/>
            </a:pPr>
            <a:endParaRPr lang="en-US" altLang="en-US" sz="8000"/>
          </a:p>
        </p:txBody>
      </p:sp>
      <p:sp>
        <p:nvSpPr>
          <p:cNvPr id="125956" name="Rectangle 5"/>
          <p:cNvSpPr>
            <a:spLocks noChangeArrowheads="1"/>
          </p:cNvSpPr>
          <p:nvPr/>
        </p:nvSpPr>
        <p:spPr bwMode="auto">
          <a:xfrm>
            <a:off x="260350" y="12954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pPr>
            <a:endParaRPr lang="en-US" altLang="en-US" sz="8000"/>
          </a:p>
        </p:txBody>
      </p:sp>
      <p:pic>
        <p:nvPicPr>
          <p:cNvPr id="125957"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5958"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5938" y="171450"/>
            <a:ext cx="912812"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959" name="Rectangle 7"/>
          <p:cNvSpPr>
            <a:spLocks noChangeArrowheads="1"/>
          </p:cNvSpPr>
          <p:nvPr/>
        </p:nvSpPr>
        <p:spPr bwMode="auto">
          <a:xfrm>
            <a:off x="1676400" y="3352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pPr>
            <a:endParaRPr lang="en-US" altLang="en-US" sz="8000"/>
          </a:p>
        </p:txBody>
      </p:sp>
      <p:graphicFrame>
        <p:nvGraphicFramePr>
          <p:cNvPr id="10" name="Chart 9"/>
          <p:cNvGraphicFramePr>
            <a:graphicFrameLocks/>
          </p:cNvGraphicFramePr>
          <p:nvPr/>
        </p:nvGraphicFramePr>
        <p:xfrm>
          <a:off x="457200" y="1524000"/>
          <a:ext cx="8305800" cy="4800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 name="Chart 3"/>
          <p:cNvGraphicFramePr>
            <a:graphicFrameLocks/>
          </p:cNvGraphicFramePr>
          <p:nvPr>
            <p:extLst>
              <p:ext uri="{D42A27DB-BD31-4B8C-83A1-F6EECF244321}">
                <p14:modId xmlns:p14="http://schemas.microsoft.com/office/powerpoint/2010/main" val="135428692"/>
              </p:ext>
            </p:extLst>
          </p:nvPr>
        </p:nvGraphicFramePr>
        <p:xfrm>
          <a:off x="762000" y="1397000"/>
          <a:ext cx="7620000" cy="5019675"/>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Test	</a:t>
            </a:r>
          </a:p>
        </p:txBody>
      </p:sp>
      <p:sp>
        <p:nvSpPr>
          <p:cNvPr id="3" name="Content Placeholder 2"/>
          <p:cNvSpPr>
            <a:spLocks noGrp="1"/>
          </p:cNvSpPr>
          <p:nvPr>
            <p:ph idx="1"/>
          </p:nvPr>
        </p:nvSpPr>
        <p:spPr/>
        <p:txBody>
          <a:bodyPr/>
          <a:lstStyle/>
          <a:p>
            <a:pPr>
              <a:defRPr/>
            </a:pPr>
            <a:r>
              <a:rPr lang="en-US" dirty="0"/>
              <a:t>Name the 3 richest people in the world</a:t>
            </a:r>
          </a:p>
          <a:p>
            <a:pPr>
              <a:defRPr/>
            </a:pPr>
            <a:r>
              <a:rPr lang="en-US" dirty="0"/>
              <a:t>Name the MVP in last year’s super bowl</a:t>
            </a:r>
          </a:p>
          <a:p>
            <a:pPr>
              <a:defRPr/>
            </a:pPr>
            <a:r>
              <a:rPr lang="en-US" dirty="0"/>
              <a:t>Name the most recent winner of the Miss America Beauty contest</a:t>
            </a:r>
          </a:p>
          <a:p>
            <a:pPr>
              <a:defRPr/>
            </a:pPr>
            <a:r>
              <a:rPr lang="en-US" dirty="0"/>
              <a:t>Name the 2 most recently appointed Supreme Court justices</a:t>
            </a:r>
          </a:p>
          <a:p>
            <a:pPr>
              <a:defRPr/>
            </a:pPr>
            <a:r>
              <a:rPr lang="en-US" dirty="0"/>
              <a:t>Name 2 teachers who have impacted your life</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spcBef>
                <a:spcPct val="0"/>
              </a:spcBef>
              <a:buClrTx/>
              <a:buSzTx/>
              <a:buFontTx/>
              <a:buNone/>
              <a:defRPr/>
            </a:pPr>
            <a:fld id="{666440E7-63AB-4FD0-B5F7-22A405031F7D}" type="slidenum">
              <a:rPr lang="en-US" altLang="en-US" sz="1200" smtClean="0"/>
              <a:pPr>
                <a:spcBef>
                  <a:spcPct val="0"/>
                </a:spcBef>
                <a:buClrTx/>
                <a:buSzTx/>
                <a:buFontTx/>
                <a:buNone/>
                <a:defRPr/>
              </a:pPr>
              <a:t>91</a:t>
            </a:fld>
            <a:endParaRPr lang="en-US" altLang="en-US" sz="1200"/>
          </a:p>
        </p:txBody>
      </p:sp>
      <p:pic>
        <p:nvPicPr>
          <p:cNvPr id="12800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3352800"/>
            <a:ext cx="152400" cy="15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Contact Information</a:t>
            </a:r>
          </a:p>
        </p:txBody>
      </p:sp>
      <p:sp>
        <p:nvSpPr>
          <p:cNvPr id="3" name="Content Placeholder 2"/>
          <p:cNvSpPr>
            <a:spLocks noGrp="1"/>
          </p:cNvSpPr>
          <p:nvPr>
            <p:ph idx="1"/>
          </p:nvPr>
        </p:nvSpPr>
        <p:spPr/>
        <p:txBody>
          <a:bodyPr/>
          <a:lstStyle/>
          <a:p>
            <a:pPr>
              <a:defRPr/>
            </a:pPr>
            <a:r>
              <a:rPr lang="en-US" sz="1000" dirty="0"/>
              <a:t>Paul A. Shaw</a:t>
            </a:r>
          </a:p>
          <a:p>
            <a:pPr>
              <a:defRPr/>
            </a:pPr>
            <a:r>
              <a:rPr lang="en-US" sz="1000" dirty="0">
                <a:hlinkClick r:id="rId2"/>
              </a:rPr>
              <a:t>Email-paul.shaw@gapsc.com</a:t>
            </a:r>
            <a:endParaRPr lang="en-US" sz="1000" dirty="0"/>
          </a:p>
          <a:p>
            <a:pPr>
              <a:defRPr/>
            </a:pPr>
            <a:r>
              <a:rPr lang="en-US" sz="1000" dirty="0"/>
              <a:t>Phone #-404-232-2635</a:t>
            </a:r>
            <a:endParaRPr lang="en-US" sz="1200" dirty="0"/>
          </a:p>
          <a:p>
            <a:pPr>
              <a:defRPr/>
            </a:pPr>
            <a:endParaRPr lang="en-US" sz="1200" dirty="0"/>
          </a:p>
          <a:p>
            <a:pPr>
              <a:defRPr/>
            </a:pPr>
            <a:endParaRPr lang="en-US" sz="1200" dirty="0"/>
          </a:p>
          <a:p>
            <a:pPr>
              <a:defRPr/>
            </a:pPr>
            <a:r>
              <a:rPr lang="en-US" sz="4400" dirty="0"/>
              <a:t>David Pumphrey</a:t>
            </a:r>
          </a:p>
          <a:p>
            <a:pPr>
              <a:defRPr/>
            </a:pPr>
            <a:r>
              <a:rPr lang="en-US" sz="4400" dirty="0">
                <a:hlinkClick r:id="rId3"/>
              </a:rPr>
              <a:t>Email: david.pumphrey@gapsc.com</a:t>
            </a:r>
            <a:endParaRPr lang="en-US" sz="4400" dirty="0"/>
          </a:p>
          <a:p>
            <a:pPr>
              <a:defRPr/>
            </a:pPr>
            <a:r>
              <a:rPr lang="en-US" sz="4400" dirty="0"/>
              <a:t>Phone # 404-232-2626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30050" name="Object 2"/>
          <p:cNvGraphicFramePr>
            <a:graphicFrameLocks noChangeAspect="1"/>
          </p:cNvGraphicFramePr>
          <p:nvPr/>
        </p:nvGraphicFramePr>
        <p:xfrm>
          <a:off x="2209800" y="609600"/>
          <a:ext cx="4873625" cy="5029200"/>
        </p:xfrm>
        <a:graphic>
          <a:graphicData uri="http://schemas.openxmlformats.org/presentationml/2006/ole">
            <mc:AlternateContent xmlns:mc="http://schemas.openxmlformats.org/markup-compatibility/2006">
              <mc:Choice xmlns:v="urn:schemas-microsoft-com:vml" Requires="v">
                <p:oleObj name="Clip" r:id="rId3" imgW="3360345" imgH="3468986" progId="MS_ClipArt_Gallery.2">
                  <p:embed/>
                </p:oleObj>
              </mc:Choice>
              <mc:Fallback>
                <p:oleObj name="Clip" r:id="rId3" imgW="3360345" imgH="3468986" progId="MS_ClipArt_Gallery.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609600"/>
                        <a:ext cx="4873625"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8000" b="0"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8000" b="0"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12619</TotalTime>
  <Words>7358</Words>
  <Application>Microsoft Office PowerPoint</Application>
  <PresentationFormat>Letter Paper (8.5x11 in)</PresentationFormat>
  <Paragraphs>701</Paragraphs>
  <Slides>93</Slides>
  <Notes>31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93</vt:i4>
      </vt:variant>
    </vt:vector>
  </HeadingPairs>
  <TitlesOfParts>
    <vt:vector size="101" baseType="lpstr">
      <vt:lpstr>Arial</vt:lpstr>
      <vt:lpstr>Arial Black</vt:lpstr>
      <vt:lpstr>Impact</vt:lpstr>
      <vt:lpstr>Tahoma</vt:lpstr>
      <vt:lpstr>Times New Roman</vt:lpstr>
      <vt:lpstr>Wingdings</vt:lpstr>
      <vt:lpstr>Slit</vt:lpstr>
      <vt:lpstr>Clip</vt:lpstr>
      <vt:lpstr>PowerPoint Presentation</vt:lpstr>
      <vt:lpstr>Professional Standards Commission</vt:lpstr>
      <vt:lpstr>PowerPoint Presentation</vt:lpstr>
      <vt:lpstr>20-2-984.1. Adoption of a Code of Ethics.</vt:lpstr>
      <vt:lpstr>20-2-984.1. Adoption of a Code of Ethics</vt:lpstr>
      <vt:lpstr>Definition of Educator</vt:lpstr>
      <vt:lpstr>The PSC  Committee of 18 Members </vt:lpstr>
      <vt:lpstr>Teachers on Commission</vt:lpstr>
      <vt:lpstr>3 Main Duties of Educators </vt:lpstr>
      <vt:lpstr>What is Ethics?</vt:lpstr>
      <vt:lpstr>Ethics</vt:lpstr>
      <vt:lpstr>Code of Ethics for Georgia Educators</vt:lpstr>
      <vt:lpstr>Legal Compliance</vt:lpstr>
      <vt:lpstr>Standard 1</vt:lpstr>
      <vt:lpstr>Legal Compliance</vt:lpstr>
      <vt:lpstr>Standard #1  Legal Compliance</vt:lpstr>
      <vt:lpstr>Standard #1  Legal Compliance</vt:lpstr>
      <vt:lpstr>Conduct with Students</vt:lpstr>
      <vt:lpstr>Standard 2</vt:lpstr>
      <vt:lpstr>PowerPoint Presentation</vt:lpstr>
      <vt:lpstr>PowerPoint Presentation</vt:lpstr>
      <vt:lpstr>For the purposes of the Code of Ethics,      the enrollment period for a graduating student ends on August 31 of the year of graduation. </vt:lpstr>
      <vt:lpstr>PowerPoint Presentation</vt:lpstr>
      <vt:lpstr>Sexual Relationship with Students</vt:lpstr>
      <vt:lpstr>Sexual Relationship with Student</vt:lpstr>
      <vt:lpstr>Standard #2 Conduct With Students</vt:lpstr>
      <vt:lpstr>Standard #2 Conduct With Students</vt:lpstr>
      <vt:lpstr>PowerPoint Presentation</vt:lpstr>
      <vt:lpstr>Choose Appropriate Settings</vt:lpstr>
      <vt:lpstr>Standard 3</vt:lpstr>
      <vt:lpstr>Standard 3</vt:lpstr>
      <vt:lpstr>Alcohol</vt:lpstr>
      <vt:lpstr>PowerPoint Presentation</vt:lpstr>
      <vt:lpstr>Standard #3 Drugs and Alcohol</vt:lpstr>
      <vt:lpstr>Standard #3 Drugs and Alcohol</vt:lpstr>
      <vt:lpstr>Question</vt:lpstr>
      <vt:lpstr>Standard 4</vt:lpstr>
      <vt:lpstr>Standard 4</vt:lpstr>
      <vt:lpstr>Honesty</vt:lpstr>
      <vt:lpstr>Honesty</vt:lpstr>
      <vt:lpstr>Honesty</vt:lpstr>
      <vt:lpstr>Honesty</vt:lpstr>
      <vt:lpstr>Honesty</vt:lpstr>
      <vt:lpstr>Honesty</vt:lpstr>
      <vt:lpstr>Standard #4  Honesty</vt:lpstr>
      <vt:lpstr>Standard #4  Honesty</vt:lpstr>
      <vt:lpstr>Standard 5</vt:lpstr>
      <vt:lpstr>Standard 5</vt:lpstr>
      <vt:lpstr>Public Funds &amp; Property</vt:lpstr>
      <vt:lpstr>Standard #5 Public Funds and Property</vt:lpstr>
      <vt:lpstr>Standard #5 Public Funds and Property</vt:lpstr>
      <vt:lpstr>Standard 6</vt:lpstr>
      <vt:lpstr>Standard 6</vt:lpstr>
      <vt:lpstr>Standard # 6 Remunerative Conduct </vt:lpstr>
      <vt:lpstr>Standard 7</vt:lpstr>
      <vt:lpstr>Standard 7</vt:lpstr>
      <vt:lpstr>Confidential Information</vt:lpstr>
      <vt:lpstr>Standard # 7 Confidential Information</vt:lpstr>
      <vt:lpstr>Standard # 7 Confidential Information</vt:lpstr>
      <vt:lpstr>Standard 8</vt:lpstr>
      <vt:lpstr>Required Reports</vt:lpstr>
      <vt:lpstr>Requirement</vt:lpstr>
      <vt:lpstr>Standard # 8 Required Reports</vt:lpstr>
      <vt:lpstr>Standard # 8 Required Reports</vt:lpstr>
      <vt:lpstr>Standard 9</vt:lpstr>
      <vt:lpstr>Standard 9</vt:lpstr>
      <vt:lpstr>Standard #9 Professional Conduct</vt:lpstr>
      <vt:lpstr>Standard #9 Professional Conduct</vt:lpstr>
      <vt:lpstr>Standard 10</vt:lpstr>
      <vt:lpstr>Standard 10</vt:lpstr>
      <vt:lpstr>Major Testing Violations</vt:lpstr>
      <vt:lpstr>Standard # 10 Testing</vt:lpstr>
      <vt:lpstr>Standard # 10 Testing</vt:lpstr>
      <vt:lpstr>Teacher’s Role</vt:lpstr>
      <vt:lpstr>Lessons Learned</vt:lpstr>
      <vt:lpstr>Lessons Learned</vt:lpstr>
      <vt:lpstr>PSC</vt:lpstr>
      <vt:lpstr>Enforcing Sanctions</vt:lpstr>
      <vt:lpstr>Revocation and Denials </vt:lpstr>
      <vt:lpstr>Sanctions-June 2020- June 2021</vt:lpstr>
      <vt:lpstr>Sanctions-June 2020-June 2021</vt:lpstr>
      <vt:lpstr>RESA Totals</vt:lpstr>
      <vt:lpstr>RESA Totals</vt:lpstr>
      <vt:lpstr>RESA Percentage 2021</vt:lpstr>
      <vt:lpstr>Sanctions</vt:lpstr>
      <vt:lpstr>New Cases Opened in FY2021 by Job Role</vt:lpstr>
      <vt:lpstr>New Cases Opened in FY2021 by Job Role</vt:lpstr>
      <vt:lpstr>New Cases Opened in FY2021 Select Groups</vt:lpstr>
      <vt:lpstr>New Cases Opened in FY2021 Percentage of Group</vt:lpstr>
      <vt:lpstr>New Cases Opened in FY2021 By Years of Experience</vt:lpstr>
      <vt:lpstr>Test </vt:lpstr>
      <vt:lpstr>Contact Information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Leadership</dc:title>
  <dc:subject>Ethics</dc:subject>
  <dc:creator>Paul Shaw</dc:creator>
  <cp:lastModifiedBy>Iddings, Ross</cp:lastModifiedBy>
  <cp:revision>1204</cp:revision>
  <cp:lastPrinted>2003-11-06T15:33:10Z</cp:lastPrinted>
  <dcterms:created xsi:type="dcterms:W3CDTF">2002-03-12T00:37:29Z</dcterms:created>
  <dcterms:modified xsi:type="dcterms:W3CDTF">2021-07-20T12:06:07Z</dcterms:modified>
</cp:coreProperties>
</file>